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58" y="95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762001" y="1447800"/>
            <a:ext cx="5372548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76402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DeckListPanel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DeckDisplay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08442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497117" y="3787033"/>
            <a:ext cx="2014418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794433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309845" y="2662318"/>
            <a:ext cx="2596443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149645" y="2822518"/>
            <a:ext cx="2916842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11"/>
          <p:cNvSpPr/>
          <p:nvPr/>
        </p:nvSpPr>
        <p:spPr>
          <a:xfrm>
            <a:off x="2592529" y="443747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Elbow Connector 63"/>
          <p:cNvCxnSpPr/>
          <p:nvPr/>
        </p:nvCxnSpPr>
        <p:spPr>
          <a:xfrm rot="16200000" flipH="1">
            <a:off x="1881421" y="3864930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11"/>
          <p:cNvSpPr/>
          <p:nvPr/>
        </p:nvSpPr>
        <p:spPr>
          <a:xfrm>
            <a:off x="3923479" y="460597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1" name="Elbow Connector 60"/>
          <p:cNvCxnSpPr>
            <a:stCxn id="54" idx="3"/>
            <a:endCxn id="60" idx="1"/>
          </p:cNvCxnSpPr>
          <p:nvPr/>
        </p:nvCxnSpPr>
        <p:spPr>
          <a:xfrm>
            <a:off x="3686164" y="4555891"/>
            <a:ext cx="237315" cy="16850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Freeform 63"/>
          <p:cNvSpPr/>
          <p:nvPr/>
        </p:nvSpPr>
        <p:spPr>
          <a:xfrm flipV="1">
            <a:off x="4955241" y="4713222"/>
            <a:ext cx="1768765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2019-03-31T15:39:55Z</dcterms:modified>
</cp:coreProperties>
</file>