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9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95245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td0:</a:t>
                      </a:r>
                      <a:r>
                        <a:rPr lang="en-SG" sz="1800" u="sng" dirty="0" smtClean="0"/>
                        <a:t>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3707419" y="2244364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453958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52179"/>
              </p:ext>
            </p:extLst>
          </p:nvPr>
        </p:nvGraphicFramePr>
        <p:xfrm>
          <a:off x="2017961" y="3930351"/>
          <a:ext cx="1433450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3450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td1:TopDeck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94524"/>
              </p:ext>
            </p:extLst>
          </p:nvPr>
        </p:nvGraphicFramePr>
        <p:xfrm>
          <a:off x="473240" y="3918002"/>
          <a:ext cx="1382454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8245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td0:</a:t>
                      </a:r>
                      <a:r>
                        <a:rPr lang="en-SG" sz="1800" u="sng" dirty="0" smtClean="0"/>
                        <a:t>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2922988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JohnwongPC</cp:lastModifiedBy>
  <cp:revision>26</cp:revision>
  <dcterms:created xsi:type="dcterms:W3CDTF">2017-07-27T00:35:51Z</dcterms:created>
  <dcterms:modified xsi:type="dcterms:W3CDTF">2019-03-31T15:51:02Z</dcterms:modified>
</cp:coreProperties>
</file>