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9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4690014" y="2279754"/>
            <a:ext cx="1933431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Add n/David…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1406306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571555"/>
              </p:ext>
            </p:extLst>
          </p:nvPr>
        </p:nvGraphicFramePr>
        <p:xfrm>
          <a:off x="473240" y="1476102"/>
          <a:ext cx="1363372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363372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td0:TopDeck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2862747" y="5123174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922493"/>
              </p:ext>
            </p:extLst>
          </p:nvPr>
        </p:nvGraphicFramePr>
        <p:xfrm>
          <a:off x="1957594" y="1476102"/>
          <a:ext cx="140290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02905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td1:TopDeck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68674"/>
              </p:ext>
            </p:extLst>
          </p:nvPr>
        </p:nvGraphicFramePr>
        <p:xfrm>
          <a:off x="3576894" y="3926589"/>
          <a:ext cx="1407482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07482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td2:TopDeck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38364"/>
              </p:ext>
            </p:extLst>
          </p:nvPr>
        </p:nvGraphicFramePr>
        <p:xfrm>
          <a:off x="2006957" y="3926589"/>
          <a:ext cx="140290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02905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td1:TopDeck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843882"/>
              </p:ext>
            </p:extLst>
          </p:nvPr>
        </p:nvGraphicFramePr>
        <p:xfrm>
          <a:off x="473240" y="3908450"/>
          <a:ext cx="1391419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391419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td0:TopDeck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DE6F144C-EC66-46E7-97DC-BB839A1578F5}"/>
              </a:ext>
            </a:extLst>
          </p:cNvPr>
          <p:cNvCxnSpPr>
            <a:cxnSpLocks/>
          </p:cNvCxnSpPr>
          <p:nvPr/>
        </p:nvCxnSpPr>
        <p:spPr>
          <a:xfrm flipV="1">
            <a:off x="2708410" y="1994140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8B2AD13C-14D7-4ED9-AAC9-B4BBD707577B}"/>
              </a:ext>
            </a:extLst>
          </p:cNvPr>
          <p:cNvCxnSpPr>
            <a:cxnSpLocks/>
          </p:cNvCxnSpPr>
          <p:nvPr/>
        </p:nvCxnSpPr>
        <p:spPr>
          <a:xfrm flipV="1">
            <a:off x="4332225" y="4416301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14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JohnwongPC</cp:lastModifiedBy>
  <cp:revision>33</cp:revision>
  <dcterms:created xsi:type="dcterms:W3CDTF">2017-07-27T00:35:51Z</dcterms:created>
  <dcterms:modified xsi:type="dcterms:W3CDTF">2019-03-31T16:07:07Z</dcterms:modified>
</cp:coreProperties>
</file>