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4549894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145670" y="2741156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37517"/>
              </p:ext>
            </p:extLst>
          </p:nvPr>
        </p:nvGraphicFramePr>
        <p:xfrm>
          <a:off x="473240" y="1476102"/>
          <a:ext cx="137167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67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td0:</a:t>
                      </a:r>
                      <a:r>
                        <a:rPr lang="en-SG" sz="1800" u="sng" dirty="0" smtClean="0"/>
                        <a:t>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262211" y="5203635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30755"/>
              </p:ext>
            </p:extLst>
          </p:nvPr>
        </p:nvGraphicFramePr>
        <p:xfrm>
          <a:off x="3448417" y="1476102"/>
          <a:ext cx="137459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4595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td2:</a:t>
                      </a:r>
                      <a:r>
                        <a:rPr lang="en-SG" sz="1800" u="sng" dirty="0" smtClean="0"/>
                        <a:t>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10212"/>
              </p:ext>
            </p:extLst>
          </p:nvPr>
        </p:nvGraphicFramePr>
        <p:xfrm>
          <a:off x="1958688" y="1476102"/>
          <a:ext cx="134372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43729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td1:</a:t>
                      </a:r>
                      <a:r>
                        <a:rPr lang="en-SG" sz="1800" u="sng" dirty="0" smtClean="0"/>
                        <a:t>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93989"/>
              </p:ext>
            </p:extLst>
          </p:nvPr>
        </p:nvGraphicFramePr>
        <p:xfrm>
          <a:off x="473239" y="3926589"/>
          <a:ext cx="139142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9142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td0:</a:t>
                      </a:r>
                      <a:r>
                        <a:rPr lang="en-SG" sz="1800" u="sng" dirty="0" smtClean="0"/>
                        <a:t>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99547"/>
              </p:ext>
            </p:extLst>
          </p:nvPr>
        </p:nvGraphicFramePr>
        <p:xfrm>
          <a:off x="3448418" y="3926589"/>
          <a:ext cx="141045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1045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Td2:TopDeck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61219"/>
              </p:ext>
            </p:extLst>
          </p:nvPr>
        </p:nvGraphicFramePr>
        <p:xfrm>
          <a:off x="1994601" y="3926589"/>
          <a:ext cx="137958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958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td1:</a:t>
                      </a:r>
                      <a:r>
                        <a:rPr lang="en-SG" sz="1800" u="sng" dirty="0" smtClean="0"/>
                        <a:t>TopDeck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2684394" y="1994140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2749170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JohnwongPC</cp:lastModifiedBy>
  <cp:revision>40</cp:revision>
  <dcterms:created xsi:type="dcterms:W3CDTF">2017-07-27T00:35:51Z</dcterms:created>
  <dcterms:modified xsi:type="dcterms:W3CDTF">2019-03-31T16:26:06Z</dcterms:modified>
</cp:coreProperties>
</file>