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79" r:id="rId7"/>
    <p:sldId id="261" r:id="rId8"/>
    <p:sldId id="264" r:id="rId9"/>
    <p:sldId id="262" r:id="rId10"/>
    <p:sldId id="263" r:id="rId11"/>
    <p:sldId id="265" r:id="rId12"/>
    <p:sldId id="266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BC-8773-4969-A17E-EC79D4EB08B4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FE88-ED49-41C6-AF09-C04A2163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BC-8773-4969-A17E-EC79D4EB08B4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FE88-ED49-41C6-AF09-C04A2163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6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BC-8773-4969-A17E-EC79D4EB08B4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FE88-ED49-41C6-AF09-C04A2163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4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BC-8773-4969-A17E-EC79D4EB08B4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FE88-ED49-41C6-AF09-C04A2163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9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BC-8773-4969-A17E-EC79D4EB08B4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FE88-ED49-41C6-AF09-C04A2163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9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BC-8773-4969-A17E-EC79D4EB08B4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FE88-ED49-41C6-AF09-C04A2163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5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BC-8773-4969-A17E-EC79D4EB08B4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FE88-ED49-41C6-AF09-C04A2163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3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BC-8773-4969-A17E-EC79D4EB08B4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FE88-ED49-41C6-AF09-C04A2163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3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BC-8773-4969-A17E-EC79D4EB08B4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FE88-ED49-41C6-AF09-C04A2163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BC-8773-4969-A17E-EC79D4EB08B4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FE88-ED49-41C6-AF09-C04A2163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2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BC-8773-4969-A17E-EC79D4EB08B4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0FE88-ED49-41C6-AF09-C04A2163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30BC-8773-4969-A17E-EC79D4EB08B4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0FE88-ED49-41C6-AF09-C04A2163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0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1524000"/>
            <a:ext cx="19050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60055" y="533400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1999" y="1516743"/>
            <a:ext cx="3619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Works in an office.</a:t>
            </a:r>
          </a:p>
          <a:p>
            <a:endParaRPr lang="en-US" dirty="0"/>
          </a:p>
          <a:p>
            <a:r>
              <a:rPr lang="en-US" dirty="0" smtClean="0"/>
              <a:t>Does most of his work on his laptop which he brings home everyday.</a:t>
            </a:r>
          </a:p>
          <a:p>
            <a:endParaRPr lang="en-US" dirty="0"/>
          </a:p>
          <a:p>
            <a:r>
              <a:rPr lang="en-US" dirty="0" smtClean="0"/>
              <a:t>Describes himself as a “keyboarder”.</a:t>
            </a:r>
          </a:p>
        </p:txBody>
      </p:sp>
    </p:spTree>
    <p:extLst>
      <p:ext uri="{BB962C8B-B14F-4D97-AF65-F5344CB8AC3E}">
        <p14:creationId xmlns:p14="http://schemas.microsoft.com/office/powerpoint/2010/main" val="190910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0417 -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0417 0.0006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8"/>
          <p:cNvSpPr/>
          <p:nvPr/>
        </p:nvSpPr>
        <p:spPr>
          <a:xfrm rot="16200000">
            <a:off x="4138052" y="516948"/>
            <a:ext cx="923329" cy="2619023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261" y="1339334"/>
            <a:ext cx="1905000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40" y="1339334"/>
            <a:ext cx="1905000" cy="381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08169" y="1348469"/>
            <a:ext cx="2668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Boss: You did a great job! Someone like you should do 5 reports per day!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 rot="5400000">
            <a:off x="4129887" y="1665390"/>
            <a:ext cx="923329" cy="2619023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57650" y="2790817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John: Yes boss!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1295" y="514933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05228" y="514933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6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4" y="400049"/>
            <a:ext cx="3363687" cy="2522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3244">
            <a:off x="3891642" y="519792"/>
            <a:ext cx="3363687" cy="25227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1707">
            <a:off x="1521278" y="3505198"/>
            <a:ext cx="3363687" cy="25227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0355">
            <a:off x="5105398" y="3774620"/>
            <a:ext cx="3363687" cy="2522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21267552">
            <a:off x="1078474" y="1267211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Reports Today</a:t>
            </a:r>
          </a:p>
          <a:p>
            <a:r>
              <a:rPr lang="en-US" dirty="0" smtClean="0"/>
              <a:t>For boss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217418">
            <a:off x="4926078" y="1419639"/>
            <a:ext cx="1401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Buddy’s</a:t>
            </a:r>
          </a:p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43584" y="4387346"/>
            <a:ext cx="1834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 Cups of Coffee</a:t>
            </a:r>
          </a:p>
          <a:p>
            <a:r>
              <a:rPr lang="en-US" dirty="0" smtClean="0"/>
              <a:t>for meeting later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662034">
            <a:off x="5990687" y="4634214"/>
            <a:ext cx="1721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Buy more coffee</a:t>
            </a:r>
          </a:p>
          <a:p>
            <a:r>
              <a:rPr lang="en-US" dirty="0" smtClean="0"/>
              <a:t>powder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2841">
            <a:off x="5949631" y="374935"/>
            <a:ext cx="2555199" cy="20430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17504">
            <a:off x="1244023" y="1686080"/>
            <a:ext cx="2555199" cy="20430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98257">
            <a:off x="4455297" y="2245772"/>
            <a:ext cx="2555199" cy="20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8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31" y="1"/>
            <a:ext cx="866882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51" y="1"/>
            <a:ext cx="5715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6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940" y="4415407"/>
            <a:ext cx="5870121" cy="1325563"/>
          </a:xfrm>
        </p:spPr>
        <p:txBody>
          <a:bodyPr/>
          <a:lstStyle/>
          <a:p>
            <a:r>
              <a:rPr lang="en-US" dirty="0" smtClean="0"/>
              <a:t>Yet another day later…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69" y="224245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2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40" y="1339334"/>
            <a:ext cx="1905000" cy="38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1295" y="514933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703" y="106136"/>
            <a:ext cx="1894114" cy="18941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01" y="1785836"/>
            <a:ext cx="5054122" cy="373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94461"/>
            <a:ext cx="9086850" cy="67112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55422" y="1249136"/>
            <a:ext cx="8755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 reports today</a:t>
            </a:r>
            <a:endParaRPr 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2581871" y="1356858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Walk boss’s cat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2591488" y="1464580"/>
            <a:ext cx="803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Friend’s report</a:t>
            </a:r>
            <a:endParaRPr 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2555422" y="1572302"/>
            <a:ext cx="8980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50 cups of coffee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589778" y="1680024"/>
            <a:ext cx="83067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some tiny task that I can’t read</a:t>
            </a:r>
            <a:endParaRPr lang="en-US" sz="400" dirty="0"/>
          </a:p>
        </p:txBody>
      </p:sp>
      <p:sp>
        <p:nvSpPr>
          <p:cNvPr id="13" name="TextBox 12"/>
          <p:cNvSpPr txBox="1"/>
          <p:nvPr/>
        </p:nvSpPr>
        <p:spPr>
          <a:xfrm>
            <a:off x="2663887" y="1772357"/>
            <a:ext cx="767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Borrow some space here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3430981" y="107985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Borrow</a:t>
            </a:r>
          </a:p>
          <a:p>
            <a:r>
              <a:rPr lang="en-US" sz="800" dirty="0" smtClean="0"/>
              <a:t>borrow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4883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0" grpId="1"/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94461"/>
            <a:ext cx="9086850" cy="67112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55422" y="1249136"/>
            <a:ext cx="8755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 reports today</a:t>
            </a:r>
            <a:endParaRPr 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2581871" y="1356858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Walk boss’s cat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2591488" y="1464580"/>
            <a:ext cx="803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Friend’s report</a:t>
            </a:r>
            <a:endParaRPr 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2555422" y="1572302"/>
            <a:ext cx="8980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50 cups of coffee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589778" y="1680024"/>
            <a:ext cx="819455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 smtClean="0"/>
              <a:t>some tiny </a:t>
            </a:r>
            <a:r>
              <a:rPr lang="en-US" sz="400" dirty="0" err="1" smtClean="0"/>
              <a:t>taskthat</a:t>
            </a:r>
            <a:r>
              <a:rPr lang="en-US" sz="400" dirty="0" smtClean="0"/>
              <a:t> I can’t read</a:t>
            </a:r>
            <a:endParaRPr lang="en-US" sz="400" dirty="0"/>
          </a:p>
        </p:txBody>
      </p:sp>
      <p:sp>
        <p:nvSpPr>
          <p:cNvPr id="13" name="TextBox 12"/>
          <p:cNvSpPr txBox="1"/>
          <p:nvPr/>
        </p:nvSpPr>
        <p:spPr>
          <a:xfrm>
            <a:off x="2663887" y="1772357"/>
            <a:ext cx="767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Borrow some space here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3430981" y="107985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Borrow</a:t>
            </a:r>
          </a:p>
          <a:p>
            <a:r>
              <a:rPr lang="en-US" sz="800" dirty="0" smtClean="0"/>
              <a:t>borrow</a:t>
            </a:r>
            <a:endParaRPr lang="en-US" sz="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67" y="2476367"/>
            <a:ext cx="1543265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940" y="4415407"/>
            <a:ext cx="5870121" cy="1325563"/>
          </a:xfrm>
        </p:spPr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69" y="224245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40" y="1339334"/>
            <a:ext cx="1905000" cy="38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1295" y="514933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703" y="106136"/>
            <a:ext cx="1894114" cy="18941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74" y="1885951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9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889000"/>
            <a:ext cx="8128000" cy="50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8" y="2911313"/>
            <a:ext cx="1923827" cy="1538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9033">
            <a:off x="2863307" y="4149563"/>
            <a:ext cx="1923827" cy="15382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71" y="3429000"/>
            <a:ext cx="1923827" cy="15382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82036">
            <a:off x="1637655" y="1114246"/>
            <a:ext cx="1923827" cy="15382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92227">
            <a:off x="6265243" y="4220262"/>
            <a:ext cx="1923827" cy="15382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51018">
            <a:off x="5712644" y="615410"/>
            <a:ext cx="1923827" cy="15382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09571">
            <a:off x="3428596" y="457206"/>
            <a:ext cx="1923827" cy="15382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04630" y="6188035"/>
            <a:ext cx="373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Everything’s going so smoothly today!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62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940" y="4415407"/>
            <a:ext cx="5870121" cy="1325563"/>
          </a:xfrm>
        </p:spPr>
        <p:txBody>
          <a:bodyPr/>
          <a:lstStyle/>
          <a:p>
            <a:r>
              <a:rPr lang="en-US" dirty="0" smtClean="0"/>
              <a:t>John’s First Day at Work…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69" y="224245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003"/>
            <a:ext cx="9144000" cy="60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6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810"/>
            <a:ext cx="9144000" cy="61223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117" y="1308874"/>
            <a:ext cx="1543265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6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0785" y="2439182"/>
            <a:ext cx="2299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Have a busy schedule?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0835" y="3177846"/>
            <a:ext cx="370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manage your tasks centrally?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7481" y="3547178"/>
            <a:ext cx="386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Don’t want to use the mouse so much?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90056" y="3916510"/>
            <a:ext cx="620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Want to manage your schedule without an Internet connection?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5049" y="2808514"/>
            <a:ext cx="3126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faster than you can write?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20785" y="4101176"/>
            <a:ext cx="2339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YES!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30594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9584" y="2637065"/>
            <a:ext cx="235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Picture of UI over here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3629" y="4620986"/>
            <a:ext cx="65273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Task Catalyst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35119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 Catalyst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883694"/>
            <a:ext cx="2743200" cy="1828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01" y="2693194"/>
            <a:ext cx="3941349" cy="2215356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 flipH="1">
            <a:off x="2000250" y="1690689"/>
            <a:ext cx="2571750" cy="119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1690688"/>
            <a:ext cx="2086708" cy="124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2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Vision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28838"/>
            <a:ext cx="3638550" cy="19240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05" y="3255085"/>
            <a:ext cx="1819398" cy="24400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1621687"/>
            <a:ext cx="2286758" cy="16333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59953" y="1904707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am I doing next??</a:t>
            </a:r>
            <a:endParaRPr lang="en-MY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435" y="1889419"/>
            <a:ext cx="3602915" cy="36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9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</a:t>
            </a:r>
            <a:r>
              <a:rPr lang="en-US" dirty="0" err="1" smtClean="0"/>
              <a:t>Tast</a:t>
            </a:r>
            <a:r>
              <a:rPr lang="en-US" dirty="0" smtClean="0"/>
              <a:t> Catalyst Can Do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050" y="1889125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200" dirty="0" smtClean="0"/>
              <a:t>C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4200" dirty="0" smtClean="0"/>
              <a:t>R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4200" dirty="0" smtClean="0"/>
              <a:t>U</a:t>
            </a: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4200" dirty="0" smtClean="0"/>
              <a:t>D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82260" y="18891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200" dirty="0"/>
              <a:t> </a:t>
            </a:r>
            <a:r>
              <a:rPr lang="en-US" sz="4200" dirty="0" smtClean="0"/>
              <a:t> </a:t>
            </a:r>
            <a:r>
              <a:rPr lang="en-US" dirty="0" err="1" smtClean="0"/>
              <a:t>reate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200" dirty="0" smtClean="0"/>
              <a:t>  </a:t>
            </a:r>
            <a:r>
              <a:rPr lang="en-US" dirty="0" err="1" smtClean="0"/>
              <a:t>ead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200" dirty="0" smtClean="0"/>
              <a:t>  </a:t>
            </a:r>
            <a:r>
              <a:rPr lang="en-US" dirty="0" err="1" smtClean="0"/>
              <a:t>pdate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200" dirty="0" smtClean="0"/>
              <a:t>  </a:t>
            </a:r>
            <a:r>
              <a:rPr lang="en-US" dirty="0" err="1" smtClean="0"/>
              <a:t>elete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595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Task Catalyst Can Do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611" y="2407140"/>
            <a:ext cx="2628778" cy="26287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45" y="2173994"/>
            <a:ext cx="2701709" cy="34389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16" y="2212394"/>
            <a:ext cx="5079365" cy="33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Task Catalyst Can </a:t>
            </a:r>
            <a:r>
              <a:rPr lang="en-US" dirty="0" smtClean="0"/>
              <a:t>Do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08" y="1794364"/>
            <a:ext cx="5801784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50" y="1794364"/>
            <a:ext cx="3213100" cy="438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2193680"/>
            <a:ext cx="33337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3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604" y="2419651"/>
            <a:ext cx="160484" cy="1604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Task Catalyst Can </a:t>
            </a:r>
            <a:r>
              <a:rPr lang="en-US" dirty="0" smtClean="0"/>
              <a:t>Do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308" y="3368432"/>
            <a:ext cx="1799046" cy="24127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31" y="1903040"/>
            <a:ext cx="2657500" cy="16333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60799" y="2197154"/>
            <a:ext cx="23758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Physics Online Assignment 1</a:t>
            </a:r>
          </a:p>
          <a:p>
            <a:r>
              <a:rPr lang="en-US" sz="1300" dirty="0" smtClean="0"/>
              <a:t>CS2101 Reflection</a:t>
            </a:r>
            <a:endParaRPr lang="en-MY" sz="1300" dirty="0"/>
          </a:p>
        </p:txBody>
      </p:sp>
      <p:sp>
        <p:nvSpPr>
          <p:cNvPr id="8" name="Rectangle 7"/>
          <p:cNvSpPr/>
          <p:nvPr/>
        </p:nvSpPr>
        <p:spPr>
          <a:xfrm>
            <a:off x="5955323" y="2289908"/>
            <a:ext cx="125046" cy="11723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/>
          <p:cNvSpPr/>
          <p:nvPr/>
        </p:nvSpPr>
        <p:spPr>
          <a:xfrm>
            <a:off x="5955323" y="2443375"/>
            <a:ext cx="125046" cy="11723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5" name="Straight Connector 14"/>
          <p:cNvCxnSpPr/>
          <p:nvPr/>
        </p:nvCxnSpPr>
        <p:spPr>
          <a:xfrm>
            <a:off x="5955323" y="2289908"/>
            <a:ext cx="125046" cy="117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955324" y="2289908"/>
            <a:ext cx="125045" cy="117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73" y="1931700"/>
            <a:ext cx="3602915" cy="36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0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8"/>
          <p:cNvSpPr/>
          <p:nvPr/>
        </p:nvSpPr>
        <p:spPr>
          <a:xfrm rot="16200000">
            <a:off x="4138052" y="516948"/>
            <a:ext cx="923329" cy="2619023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261" y="1339334"/>
            <a:ext cx="1905000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40" y="1339334"/>
            <a:ext cx="1905000" cy="381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08169" y="1348469"/>
            <a:ext cx="2668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Boss: Can you go through these documents and give me a report by evening?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 rot="5400000">
            <a:off x="4129887" y="1665390"/>
            <a:ext cx="923329" cy="2619023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57650" y="2790817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John: Yes boss!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1295" y="514933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05228" y="514933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3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0" grpId="0" animBg="1"/>
      <p:bldP spid="11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8"/>
          <p:cNvSpPr/>
          <p:nvPr/>
        </p:nvSpPr>
        <p:spPr>
          <a:xfrm rot="16200000">
            <a:off x="4138052" y="516948"/>
            <a:ext cx="923329" cy="2619023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261" y="1339334"/>
            <a:ext cx="1905000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40" y="1339334"/>
            <a:ext cx="1905000" cy="381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08169" y="1348469"/>
            <a:ext cx="2668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Manager: Bring 20 cups of coffee to the meeting later!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 rot="5400000">
            <a:off x="4129887" y="1665390"/>
            <a:ext cx="923329" cy="2619023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00505" y="2790817"/>
            <a:ext cx="18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John: Yes, will do!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1295" y="514933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01118" y="5149334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3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868"/>
            <a:ext cx="9144000" cy="5745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753" y="2495171"/>
            <a:ext cx="2781300" cy="2228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336" y="3255509"/>
            <a:ext cx="2276961" cy="2077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50" y="2614013"/>
            <a:ext cx="1311073" cy="1311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7" y="3825356"/>
            <a:ext cx="2567116" cy="20525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81848">
            <a:off x="5778146" y="386302"/>
            <a:ext cx="2567116" cy="20525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84229">
            <a:off x="630907" y="476108"/>
            <a:ext cx="2567116" cy="20525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387" y="733238"/>
            <a:ext cx="1388633" cy="1388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91" y="682557"/>
            <a:ext cx="1460063" cy="14600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69972" y="217838"/>
            <a:ext cx="2404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John’s Brain</a:t>
            </a:r>
            <a:endParaRPr lang="en-US" sz="3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67" y="4082743"/>
            <a:ext cx="1282556" cy="128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7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940" y="4415407"/>
            <a:ext cx="5870121" cy="1325563"/>
          </a:xfrm>
        </p:spPr>
        <p:txBody>
          <a:bodyPr/>
          <a:lstStyle/>
          <a:p>
            <a:r>
              <a:rPr lang="en-US" dirty="0" smtClean="0"/>
              <a:t>Later in the evening…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69" y="224245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868"/>
            <a:ext cx="9144000" cy="5745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336" y="3255509"/>
            <a:ext cx="2276961" cy="2077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50" y="2614013"/>
            <a:ext cx="1311073" cy="1311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7" y="3825356"/>
            <a:ext cx="2567116" cy="20525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81848">
            <a:off x="5778146" y="386302"/>
            <a:ext cx="2567116" cy="20525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84229">
            <a:off x="630907" y="476108"/>
            <a:ext cx="2567116" cy="20525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387" y="733238"/>
            <a:ext cx="1388633" cy="1388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91" y="682557"/>
            <a:ext cx="1460063" cy="14600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69972" y="217838"/>
            <a:ext cx="2404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John’s Brain</a:t>
            </a:r>
            <a:endParaRPr lang="en-US" sz="3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67" y="4082743"/>
            <a:ext cx="1282556" cy="12825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419" y="641795"/>
            <a:ext cx="1670561" cy="15008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15" y="682557"/>
            <a:ext cx="1592176" cy="13695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21" y="4484365"/>
            <a:ext cx="1845129" cy="63872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411" y="2566577"/>
            <a:ext cx="2051565" cy="238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7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7.40741E-7 L -0.34827 -0.0083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13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940" y="4415407"/>
            <a:ext cx="5870121" cy="1325563"/>
          </a:xfrm>
        </p:spPr>
        <p:txBody>
          <a:bodyPr/>
          <a:lstStyle/>
          <a:p>
            <a:r>
              <a:rPr lang="en-US" dirty="0" smtClean="0"/>
              <a:t>The following day…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69" y="224245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40" y="1339334"/>
            <a:ext cx="1905000" cy="38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1295" y="514933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73" y="1805260"/>
            <a:ext cx="4318907" cy="28781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703" y="106136"/>
            <a:ext cx="1894114" cy="189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</TotalTime>
  <Words>292</Words>
  <Application>Microsoft Office PowerPoint</Application>
  <PresentationFormat>On-screen Show (4:3)</PresentationFormat>
  <Paragraphs>84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John’s First Day at Work…</vt:lpstr>
      <vt:lpstr>PowerPoint Presentation</vt:lpstr>
      <vt:lpstr>PowerPoint Presentation</vt:lpstr>
      <vt:lpstr>PowerPoint Presentation</vt:lpstr>
      <vt:lpstr>Later in the evening…</vt:lpstr>
      <vt:lpstr>PowerPoint Presentation</vt:lpstr>
      <vt:lpstr>The following day…</vt:lpstr>
      <vt:lpstr>PowerPoint Presentation</vt:lpstr>
      <vt:lpstr>PowerPoint Presentation</vt:lpstr>
      <vt:lpstr>PowerPoint Presentation</vt:lpstr>
      <vt:lpstr>PowerPoint Presentation</vt:lpstr>
      <vt:lpstr>Yet another day later…</vt:lpstr>
      <vt:lpstr>PowerPoint Presentation</vt:lpstr>
      <vt:lpstr>PowerPoint Presentation</vt:lpstr>
      <vt:lpstr>PowerPoint Presentation</vt:lpstr>
      <vt:lpstr>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Catalyst</vt:lpstr>
      <vt:lpstr>Vision</vt:lpstr>
      <vt:lpstr>What Tast Catalyst Can Do</vt:lpstr>
      <vt:lpstr>What Task Catalyst Can Do</vt:lpstr>
      <vt:lpstr>What Task Catalyst Can Do</vt:lpstr>
      <vt:lpstr>What Task Catalyst Can 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Ang</dc:creator>
  <cp:lastModifiedBy>Lim Wei Jie</cp:lastModifiedBy>
  <cp:revision>31</cp:revision>
  <dcterms:created xsi:type="dcterms:W3CDTF">2014-08-30T13:34:24Z</dcterms:created>
  <dcterms:modified xsi:type="dcterms:W3CDTF">2014-08-31T06:30:07Z</dcterms:modified>
</cp:coreProperties>
</file>