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79" r:id="rId7"/>
    <p:sldId id="261" r:id="rId8"/>
    <p:sldId id="264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58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30BC-8773-4969-A17E-EC79D4EB08B4}" type="datetimeFigureOut">
              <a:rPr lang="en-US" smtClean="0"/>
              <a:t>08/30/14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524000"/>
            <a:ext cx="1905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0055" y="53340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1999" y="1516743"/>
            <a:ext cx="3619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 in an office.</a:t>
            </a:r>
          </a:p>
          <a:p>
            <a:endParaRPr lang="en-US" dirty="0"/>
          </a:p>
          <a:p>
            <a:r>
              <a:rPr lang="en-US" dirty="0" smtClean="0"/>
              <a:t>Does most of his work on his laptop which he brings home everyday.</a:t>
            </a:r>
          </a:p>
          <a:p>
            <a:endParaRPr lang="en-US" dirty="0"/>
          </a:p>
          <a:p>
            <a:r>
              <a:rPr lang="en-US" dirty="0" smtClean="0"/>
              <a:t>Describes himself as a “keyboarder”.</a:t>
            </a:r>
          </a:p>
        </p:txBody>
      </p:sp>
    </p:spTree>
    <p:extLst>
      <p:ext uri="{BB962C8B-B14F-4D97-AF65-F5344CB8AC3E}">
        <p14:creationId xmlns:p14="http://schemas.microsoft.com/office/powerpoint/2010/main" val="19091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417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0417 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 rot="16200000">
            <a:off x="4138052" y="516948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1" y="1339334"/>
            <a:ext cx="1905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8169" y="1348469"/>
            <a:ext cx="266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Boss: You did a great job! Someone like you should do 5 reports per day!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 rot="5400000">
            <a:off x="4129887" y="1665390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7650" y="2790817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John: Yes boss!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05228" y="514933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400049"/>
            <a:ext cx="3363687" cy="2522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3244">
            <a:off x="3891642" y="519792"/>
            <a:ext cx="3363687" cy="2522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707">
            <a:off x="1521278" y="3505198"/>
            <a:ext cx="3363687" cy="2522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355">
            <a:off x="5105398" y="3774620"/>
            <a:ext cx="3363687" cy="2522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1267552">
            <a:off x="1078474" y="126721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Reports Today</a:t>
            </a:r>
          </a:p>
          <a:p>
            <a:r>
              <a:rPr lang="en-US" dirty="0" smtClean="0"/>
              <a:t>For boss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217418">
            <a:off x="4926078" y="1419639"/>
            <a:ext cx="1401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Buddy’s</a:t>
            </a:r>
          </a:p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43584" y="4387346"/>
            <a:ext cx="1834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Cups of Coffee</a:t>
            </a:r>
          </a:p>
          <a:p>
            <a:r>
              <a:rPr lang="en-US" dirty="0" smtClean="0"/>
              <a:t>for meeting later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662034">
            <a:off x="5990687" y="4634214"/>
            <a:ext cx="172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 more coffee</a:t>
            </a:r>
          </a:p>
          <a:p>
            <a:r>
              <a:rPr lang="en-US" dirty="0" smtClean="0"/>
              <a:t>powder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2841">
            <a:off x="5949631" y="374935"/>
            <a:ext cx="2555199" cy="20430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7504">
            <a:off x="1244023" y="1686080"/>
            <a:ext cx="2555199" cy="20430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8257">
            <a:off x="4455297" y="2245772"/>
            <a:ext cx="2555199" cy="20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1" y="1"/>
            <a:ext cx="866882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1" y="1"/>
            <a:ext cx="5715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40" y="4415407"/>
            <a:ext cx="5870121" cy="1325563"/>
          </a:xfrm>
        </p:spPr>
        <p:txBody>
          <a:bodyPr/>
          <a:lstStyle/>
          <a:p>
            <a:r>
              <a:rPr lang="en-US" dirty="0" smtClean="0"/>
              <a:t>Yet another day later…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9" y="22424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03" y="106136"/>
            <a:ext cx="1894114" cy="1894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01" y="1785836"/>
            <a:ext cx="5054122" cy="37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94461"/>
            <a:ext cx="9086850" cy="671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5422" y="1249136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 reports today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581871" y="1356858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Walk boss’s cat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591488" y="1464580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Friend’s report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55422" y="1572302"/>
            <a:ext cx="898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50 cups of coffee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89778" y="1680024"/>
            <a:ext cx="83067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some tiny task that I can’t read</a:t>
            </a:r>
            <a:endParaRPr lang="en-US" sz="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63887" y="1772357"/>
            <a:ext cx="7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Borrow some space here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430981" y="107985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Borrow</a:t>
            </a:r>
          </a:p>
          <a:p>
            <a:r>
              <a:rPr lang="en-US" sz="800" dirty="0" smtClean="0"/>
              <a:t>borrow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4883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94461"/>
            <a:ext cx="9086850" cy="671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5422" y="1249136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 reports today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581871" y="1356858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Walk boss’s cat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591488" y="1464580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Friend’s report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55422" y="1572302"/>
            <a:ext cx="898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50 cups of coffee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89778" y="1680024"/>
            <a:ext cx="81945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some tiny </a:t>
            </a:r>
            <a:r>
              <a:rPr lang="en-US" sz="400" dirty="0" err="1" smtClean="0"/>
              <a:t>taskthat</a:t>
            </a:r>
            <a:r>
              <a:rPr lang="en-US" sz="400" dirty="0" smtClean="0"/>
              <a:t> I can’t read</a:t>
            </a:r>
            <a:endParaRPr lang="en-US" sz="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63887" y="1772357"/>
            <a:ext cx="7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Borrow some space here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430981" y="107985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Borrow</a:t>
            </a:r>
          </a:p>
          <a:p>
            <a:r>
              <a:rPr lang="en-US" sz="800" dirty="0" smtClean="0"/>
              <a:t>borrow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67" y="2476367"/>
            <a:ext cx="154326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40" y="4415407"/>
            <a:ext cx="5870121" cy="1325563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9" y="22424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03" y="106136"/>
            <a:ext cx="1894114" cy="18941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74" y="188595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89000"/>
            <a:ext cx="8128000" cy="5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8" y="2911313"/>
            <a:ext cx="1923827" cy="1538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9033">
            <a:off x="2863307" y="4149563"/>
            <a:ext cx="1923827" cy="1538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71" y="3429000"/>
            <a:ext cx="1923827" cy="1538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2036">
            <a:off x="1637655" y="1114246"/>
            <a:ext cx="1923827" cy="1538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92227">
            <a:off x="6265243" y="4220262"/>
            <a:ext cx="1923827" cy="1538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51018">
            <a:off x="5712644" y="615410"/>
            <a:ext cx="1923827" cy="1538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09571">
            <a:off x="3428596" y="457206"/>
            <a:ext cx="1923827" cy="1538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04630" y="6188035"/>
            <a:ext cx="373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Everything’s going so smoothly today!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2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40" y="4415407"/>
            <a:ext cx="5870121" cy="1325563"/>
          </a:xfrm>
        </p:spPr>
        <p:txBody>
          <a:bodyPr/>
          <a:lstStyle/>
          <a:p>
            <a:r>
              <a:rPr lang="en-US" dirty="0" smtClean="0"/>
              <a:t>John’s First Day at Work…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9" y="22424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03"/>
            <a:ext cx="9144000" cy="60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10"/>
            <a:ext cx="9144000" cy="6122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117" y="1308874"/>
            <a:ext cx="154326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6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0785" y="2439182"/>
            <a:ext cx="229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 a busy schedule?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0835" y="3177846"/>
            <a:ext cx="370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manage your tasks centrally?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7481" y="3547178"/>
            <a:ext cx="386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want to use the mouse so much?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0056" y="3916510"/>
            <a:ext cx="620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to manage your schedule without an Internet connection?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5049" y="2808514"/>
            <a:ext cx="312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faster than you can write?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20785" y="4101176"/>
            <a:ext cx="2339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YES!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059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584" y="2637065"/>
            <a:ext cx="235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of UI over here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3629" y="4620986"/>
            <a:ext cx="65273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Task Catalyst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511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 rot="16200000">
            <a:off x="4138052" y="516948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1" y="1339334"/>
            <a:ext cx="1905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8169" y="1348469"/>
            <a:ext cx="266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Boss: Can you go through these documents and give me a report by evening?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 rot="5400000">
            <a:off x="4129887" y="1665390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7650" y="2790817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John: Yes boss!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05228" y="514933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3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 rot="16200000">
            <a:off x="4138052" y="516948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1" y="1339334"/>
            <a:ext cx="1905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8169" y="1348469"/>
            <a:ext cx="266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Manager: Bring 20 cups of coffee to the meeting later!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 rot="5400000">
            <a:off x="4129887" y="1665390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00505" y="2790817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John: Yes, will do!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1118" y="5149334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3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68"/>
            <a:ext cx="9144000" cy="5745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53" y="2495171"/>
            <a:ext cx="2781300" cy="222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36" y="3255509"/>
            <a:ext cx="2276961" cy="2077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2614013"/>
            <a:ext cx="1311073" cy="1311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" y="3825356"/>
            <a:ext cx="2567116" cy="2052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81848">
            <a:off x="5778146" y="386302"/>
            <a:ext cx="2567116" cy="2052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4229">
            <a:off x="630907" y="476108"/>
            <a:ext cx="2567116" cy="2052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87" y="733238"/>
            <a:ext cx="1388633" cy="1388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91" y="682557"/>
            <a:ext cx="1460063" cy="1460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69972" y="217838"/>
            <a:ext cx="2404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John’s Brain</a:t>
            </a:r>
            <a:endParaRPr lang="en-US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67" y="4082743"/>
            <a:ext cx="1282556" cy="128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40" y="4415407"/>
            <a:ext cx="5870121" cy="1325563"/>
          </a:xfrm>
        </p:spPr>
        <p:txBody>
          <a:bodyPr/>
          <a:lstStyle/>
          <a:p>
            <a:r>
              <a:rPr lang="en-US" dirty="0" smtClean="0"/>
              <a:t>Later in the evening…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9" y="22424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68"/>
            <a:ext cx="9144000" cy="5745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36" y="3255509"/>
            <a:ext cx="2276961" cy="2077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2614013"/>
            <a:ext cx="1311073" cy="1311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" y="3825356"/>
            <a:ext cx="2567116" cy="2052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81848">
            <a:off x="5778146" y="386302"/>
            <a:ext cx="2567116" cy="2052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4229">
            <a:off x="630907" y="476108"/>
            <a:ext cx="2567116" cy="2052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87" y="733238"/>
            <a:ext cx="1388633" cy="1388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91" y="682557"/>
            <a:ext cx="1460063" cy="1460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69972" y="217838"/>
            <a:ext cx="2404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John’s Brain</a:t>
            </a:r>
            <a:endParaRPr lang="en-US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67" y="4082743"/>
            <a:ext cx="1282556" cy="1282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19" y="641795"/>
            <a:ext cx="1670561" cy="1500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15" y="682557"/>
            <a:ext cx="1592176" cy="13695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21" y="4484365"/>
            <a:ext cx="1845129" cy="6387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11" y="2566577"/>
            <a:ext cx="2051565" cy="23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-0.34827 -0.008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1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40" y="4415407"/>
            <a:ext cx="5870121" cy="1325563"/>
          </a:xfrm>
        </p:spPr>
        <p:txBody>
          <a:bodyPr/>
          <a:lstStyle/>
          <a:p>
            <a:r>
              <a:rPr lang="en-US" dirty="0" smtClean="0"/>
              <a:t>The following day…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9" y="22424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3" y="1805260"/>
            <a:ext cx="4318907" cy="2878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03" y="106136"/>
            <a:ext cx="1894114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245</Words>
  <Application>Microsoft Office PowerPoint</Application>
  <PresentationFormat>On-screen Show (4:3)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John’s First Day at Work…</vt:lpstr>
      <vt:lpstr>PowerPoint Presentation</vt:lpstr>
      <vt:lpstr>PowerPoint Presentation</vt:lpstr>
      <vt:lpstr>PowerPoint Presentation</vt:lpstr>
      <vt:lpstr>Later in the evening…</vt:lpstr>
      <vt:lpstr>PowerPoint Presentation</vt:lpstr>
      <vt:lpstr>The following day…</vt:lpstr>
      <vt:lpstr>PowerPoint Presentation</vt:lpstr>
      <vt:lpstr>PowerPoint Presentation</vt:lpstr>
      <vt:lpstr>PowerPoint Presentation</vt:lpstr>
      <vt:lpstr>PowerPoint Presentation</vt:lpstr>
      <vt:lpstr>Yet another day later…</vt:lpstr>
      <vt:lpstr>PowerPoint Presentation</vt:lpstr>
      <vt:lpstr>PowerPoint Presentation</vt:lpstr>
      <vt:lpstr>PowerPoint Presentation</vt:lpstr>
      <vt:lpstr>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Ang</dc:creator>
  <cp:lastModifiedBy>Kelvin Ang</cp:lastModifiedBy>
  <cp:revision>19</cp:revision>
  <dcterms:created xsi:type="dcterms:W3CDTF">2014-08-30T13:34:24Z</dcterms:created>
  <dcterms:modified xsi:type="dcterms:W3CDTF">2014-08-30T17:03:50Z</dcterms:modified>
</cp:coreProperties>
</file>