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5356" autoAdjust="0"/>
  </p:normalViewPr>
  <p:slideViewPr>
    <p:cSldViewPr snapToGrid="0" showGuides="1">
      <p:cViewPr varScale="1">
        <p:scale>
          <a:sx n="67" d="100"/>
          <a:sy n="67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10/29/2014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10/29/2014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cs typeface="Arial" pitchFamily="34" charset="0"/>
              </a:rPr>
              <a:t>NOTE: </a:t>
            </a:r>
            <a:r>
              <a:rPr lang="en-US" sz="1200" dirty="0" smtClean="0">
                <a:cs typeface="Arial" pitchFamily="34" charset="0"/>
              </a:rPr>
              <a:t>Want a different image </a:t>
            </a:r>
            <a:r>
              <a:rPr lang="en-US" sz="1200" dirty="0">
                <a:cs typeface="Arial" pitchFamily="34" charset="0"/>
              </a:rPr>
              <a:t>on this </a:t>
            </a:r>
            <a:r>
              <a:rPr lang="en-US" sz="1200" dirty="0" smtClean="0">
                <a:cs typeface="Arial" pitchFamily="34" charset="0"/>
              </a:rPr>
              <a:t>slide? Select </a:t>
            </a:r>
            <a:r>
              <a:rPr lang="en-US" sz="1200" dirty="0">
                <a:cs typeface="Arial" pitchFamily="34" charset="0"/>
              </a:rPr>
              <a:t>the picture and delete it. </a:t>
            </a:r>
            <a:r>
              <a:rPr lang="en-US" sz="1200" dirty="0" smtClean="0">
                <a:cs typeface="Arial" pitchFamily="34" charset="0"/>
              </a:rPr>
              <a:t>Now </a:t>
            </a:r>
            <a:r>
              <a:rPr lang="en-US" sz="1200" dirty="0">
                <a:cs typeface="Arial" pitchFamily="34" charset="0"/>
              </a:rPr>
              <a:t>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9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10/29/2014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10/29/2014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10/29/2014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10/29/2014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10/29/2014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10/29/2014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 smtClean="0"/>
              <a:t>Task catalyst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Oral Presentation 2 – Software Demo</a:t>
            </a:r>
            <a:endParaRPr lang="en-US" dirty="0"/>
          </a:p>
        </p:txBody>
      </p:sp>
      <p:pic>
        <p:nvPicPr>
          <p:cNvPr id="1030" name="Picture 6" descr="https://pbs.twimg.com/profile_images/2790702861/00b2f6d792a9b8527c9598e193b54ed9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49" y="1541134"/>
            <a:ext cx="5588000" cy="372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51" y="1984490"/>
            <a:ext cx="1401807" cy="2101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21" y="2014952"/>
            <a:ext cx="1401807" cy="2101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655" y="2022472"/>
            <a:ext cx="1401807" cy="2101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75" y="2062315"/>
            <a:ext cx="1401807" cy="2101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3565815" y="4899721"/>
            <a:ext cx="2168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Functionalities of the </a:t>
            </a:r>
            <a:r>
              <a:rPr lang="en-US" sz="1400" dirty="0" smtClean="0"/>
              <a:t>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731" y="4899515"/>
            <a:ext cx="1690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Introduction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89991" y="4899721"/>
            <a:ext cx="2021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Software Demonstration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502828" y="4899515"/>
            <a:ext cx="176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Software Demonstration</a:t>
            </a:r>
            <a:endParaRPr lang="en-US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949051" y="1683938"/>
            <a:ext cx="140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Kelvin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5606" y="1641620"/>
            <a:ext cx="147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Zhen Yu</a:t>
            </a:r>
            <a:endParaRPr lang="en-US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99655" y="1738280"/>
            <a:ext cx="145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Thida</a:t>
            </a:r>
            <a:endParaRPr lang="en-US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18769" y="1738280"/>
            <a:ext cx="93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Wei Jie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 DEMONSTRATION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63</Words>
  <Application>Microsoft Office PowerPoint</Application>
  <PresentationFormat>Widescreen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Euphemia</vt:lpstr>
      <vt:lpstr>Plantagenet Cherokee</vt:lpstr>
      <vt:lpstr>Wingdings</vt:lpstr>
      <vt:lpstr>Academic Literature 16x9</vt:lpstr>
      <vt:lpstr>Task catalyst</vt:lpstr>
      <vt:lpstr>Introduction</vt:lpstr>
      <vt:lpstr>Target Audience</vt:lpstr>
      <vt:lpstr>SOFTWARE 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zhenyu</dc:creator>
  <cp:lastModifiedBy>zhen yu</cp:lastModifiedBy>
  <cp:revision>8</cp:revision>
  <dcterms:created xsi:type="dcterms:W3CDTF">2014-04-17T22:28:38Z</dcterms:created>
  <dcterms:modified xsi:type="dcterms:W3CDTF">2014-10-29T11:22:26Z</dcterms:modified>
</cp:coreProperties>
</file>