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9274" autoAdjust="0"/>
  </p:normalViewPr>
  <p:slideViewPr>
    <p:cSldViewPr snapToGrid="0" snapToObjects="1">
      <p:cViewPr varScale="1">
        <p:scale>
          <a:sx n="75" d="100"/>
          <a:sy n="75" d="100"/>
        </p:scale>
        <p:origin x="-17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95038-703F-7F4F-B47F-3ACD4F6FAB12}" type="doc">
      <dgm:prSet loTypeId="urn:microsoft.com/office/officeart/2005/8/layout/cycle8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8D0C8F-F3D3-6144-B05E-3169661DE4EF}">
      <dgm:prSet phldrT="[Text]"/>
      <dgm:spPr>
        <a:solidFill>
          <a:srgbClr val="3366FF"/>
        </a:solidFill>
      </dgm:spPr>
      <dgm:t>
        <a:bodyPr/>
        <a:lstStyle/>
        <a:p>
          <a:r>
            <a:rPr lang="en-US" dirty="0" smtClean="0"/>
            <a:t>Do</a:t>
          </a:r>
          <a:endParaRPr lang="en-US" dirty="0"/>
        </a:p>
      </dgm:t>
    </dgm:pt>
    <dgm:pt modelId="{66CBC96B-C850-5244-9AB0-30149EEDF0D9}" type="parTrans" cxnId="{98F2DDE7-ADC2-674A-80D3-50599FBD0A1A}">
      <dgm:prSet/>
      <dgm:spPr/>
      <dgm:t>
        <a:bodyPr/>
        <a:lstStyle/>
        <a:p>
          <a:endParaRPr lang="en-US"/>
        </a:p>
      </dgm:t>
    </dgm:pt>
    <dgm:pt modelId="{B37098CF-1E87-8A45-B097-1A98A6BFE9AB}" type="sibTrans" cxnId="{98F2DDE7-ADC2-674A-80D3-50599FBD0A1A}">
      <dgm:prSet/>
      <dgm:spPr/>
      <dgm:t>
        <a:bodyPr/>
        <a:lstStyle/>
        <a:p>
          <a:endParaRPr lang="en-US"/>
        </a:p>
      </dgm:t>
    </dgm:pt>
    <dgm:pt modelId="{DB43B4BA-B655-084F-921A-67C317F6F8A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Check</a:t>
          </a:r>
        </a:p>
        <a:p>
          <a:endParaRPr lang="en-US" dirty="0"/>
        </a:p>
      </dgm:t>
    </dgm:pt>
    <dgm:pt modelId="{34601FCB-20BB-8C4C-90F2-63DA5AAB2BF7}" type="parTrans" cxnId="{03CA2350-0DA8-EE4E-8133-7D39386A66E4}">
      <dgm:prSet/>
      <dgm:spPr/>
      <dgm:t>
        <a:bodyPr/>
        <a:lstStyle/>
        <a:p>
          <a:endParaRPr lang="en-US"/>
        </a:p>
      </dgm:t>
    </dgm:pt>
    <dgm:pt modelId="{6EA3512F-BF24-284E-8316-8A1494DCE82B}" type="sibTrans" cxnId="{03CA2350-0DA8-EE4E-8133-7D39386A66E4}">
      <dgm:prSet/>
      <dgm:spPr/>
      <dgm:t>
        <a:bodyPr/>
        <a:lstStyle/>
        <a:p>
          <a:endParaRPr lang="en-US"/>
        </a:p>
      </dgm:t>
    </dgm:pt>
    <dgm:pt modelId="{B4686792-802E-244E-8849-0922375F83F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D1D70F79-5803-064C-9AB7-B5136BC826C8}" type="parTrans" cxnId="{39BE45A8-7DE3-854D-8A68-A438952E6A40}">
      <dgm:prSet/>
      <dgm:spPr/>
      <dgm:t>
        <a:bodyPr/>
        <a:lstStyle/>
        <a:p>
          <a:endParaRPr lang="en-US"/>
        </a:p>
      </dgm:t>
    </dgm:pt>
    <dgm:pt modelId="{CDFB88E7-C59B-D346-906C-BE98C19B35F1}" type="sibTrans" cxnId="{39BE45A8-7DE3-854D-8A68-A438952E6A40}">
      <dgm:prSet/>
      <dgm:spPr/>
      <dgm:t>
        <a:bodyPr/>
        <a:lstStyle/>
        <a:p>
          <a:endParaRPr lang="en-US"/>
        </a:p>
      </dgm:t>
    </dgm:pt>
    <dgm:pt modelId="{83BCE68A-1F30-DF42-9ED7-57028353D80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79B2DA17-BD3C-3548-9C22-915604EDC0D8}" type="parTrans" cxnId="{D325EC6D-27CC-8447-9142-C088D567938D}">
      <dgm:prSet/>
      <dgm:spPr/>
      <dgm:t>
        <a:bodyPr/>
        <a:lstStyle/>
        <a:p>
          <a:endParaRPr lang="en-US"/>
        </a:p>
      </dgm:t>
    </dgm:pt>
    <dgm:pt modelId="{F53B746D-3C7E-9D4B-A9BE-84E82392F802}" type="sibTrans" cxnId="{D325EC6D-27CC-8447-9142-C088D567938D}">
      <dgm:prSet/>
      <dgm:spPr/>
      <dgm:t>
        <a:bodyPr/>
        <a:lstStyle/>
        <a:p>
          <a:endParaRPr lang="en-US"/>
        </a:p>
      </dgm:t>
    </dgm:pt>
    <dgm:pt modelId="{4989D94A-CBE1-1C45-886E-76DF06A9AEAC}" type="pres">
      <dgm:prSet presAssocID="{68A95038-703F-7F4F-B47F-3ACD4F6FAB12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146629-7F8B-D047-8E20-B87D3BE5B3E1}" type="pres">
      <dgm:prSet presAssocID="{68A95038-703F-7F4F-B47F-3ACD4F6FAB12}" presName="wedge1" presStyleLbl="node1" presStyleIdx="0" presStyleCnt="4"/>
      <dgm:spPr/>
      <dgm:t>
        <a:bodyPr/>
        <a:lstStyle/>
        <a:p>
          <a:endParaRPr lang="en-US"/>
        </a:p>
      </dgm:t>
    </dgm:pt>
    <dgm:pt modelId="{53480A73-66B0-614B-AADA-6B2A9CDC8C67}" type="pres">
      <dgm:prSet presAssocID="{68A95038-703F-7F4F-B47F-3ACD4F6FAB12}" presName="dummy1a" presStyleCnt="0"/>
      <dgm:spPr/>
    </dgm:pt>
    <dgm:pt modelId="{30DAF215-4174-EE40-A365-28CF789F6784}" type="pres">
      <dgm:prSet presAssocID="{68A95038-703F-7F4F-B47F-3ACD4F6FAB12}" presName="dummy1b" presStyleCnt="0"/>
      <dgm:spPr/>
    </dgm:pt>
    <dgm:pt modelId="{A75651AC-2D5E-B54C-BCF7-6415E335D3E4}" type="pres">
      <dgm:prSet presAssocID="{68A95038-703F-7F4F-B47F-3ACD4F6FAB12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B7A7B-B683-D540-8F0E-15C6EFCB09C5}" type="pres">
      <dgm:prSet presAssocID="{68A95038-703F-7F4F-B47F-3ACD4F6FAB12}" presName="wedge2" presStyleLbl="node1" presStyleIdx="1" presStyleCnt="4"/>
      <dgm:spPr/>
      <dgm:t>
        <a:bodyPr/>
        <a:lstStyle/>
        <a:p>
          <a:endParaRPr lang="en-US"/>
        </a:p>
      </dgm:t>
    </dgm:pt>
    <dgm:pt modelId="{A9E3470B-E84E-1F46-9B80-DEE1EAC45813}" type="pres">
      <dgm:prSet presAssocID="{68A95038-703F-7F4F-B47F-3ACD4F6FAB12}" presName="dummy2a" presStyleCnt="0"/>
      <dgm:spPr/>
    </dgm:pt>
    <dgm:pt modelId="{CAC0C995-395B-A741-B034-DD99681FCCEC}" type="pres">
      <dgm:prSet presAssocID="{68A95038-703F-7F4F-B47F-3ACD4F6FAB12}" presName="dummy2b" presStyleCnt="0"/>
      <dgm:spPr/>
    </dgm:pt>
    <dgm:pt modelId="{EFD7475D-4FCE-A643-B922-9FE98E735277}" type="pres">
      <dgm:prSet presAssocID="{68A95038-703F-7F4F-B47F-3ACD4F6FAB12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176C4-79D3-1242-9D59-DF41D554B98F}" type="pres">
      <dgm:prSet presAssocID="{68A95038-703F-7F4F-B47F-3ACD4F6FAB12}" presName="wedge3" presStyleLbl="node1" presStyleIdx="2" presStyleCnt="4"/>
      <dgm:spPr/>
      <dgm:t>
        <a:bodyPr/>
        <a:lstStyle/>
        <a:p>
          <a:endParaRPr lang="en-US"/>
        </a:p>
      </dgm:t>
    </dgm:pt>
    <dgm:pt modelId="{BD9D5082-E19C-FB41-B76B-39B2A9ED2BEF}" type="pres">
      <dgm:prSet presAssocID="{68A95038-703F-7F4F-B47F-3ACD4F6FAB12}" presName="dummy3a" presStyleCnt="0"/>
      <dgm:spPr/>
    </dgm:pt>
    <dgm:pt modelId="{A41746C6-1207-9E46-BBA0-94F55596234E}" type="pres">
      <dgm:prSet presAssocID="{68A95038-703F-7F4F-B47F-3ACD4F6FAB12}" presName="dummy3b" presStyleCnt="0"/>
      <dgm:spPr/>
    </dgm:pt>
    <dgm:pt modelId="{CACCB21B-3B01-F24E-9750-734E63F5D8C1}" type="pres">
      <dgm:prSet presAssocID="{68A95038-703F-7F4F-B47F-3ACD4F6FAB12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A72A2-E289-E14F-8955-2FD6745681A3}" type="pres">
      <dgm:prSet presAssocID="{68A95038-703F-7F4F-B47F-3ACD4F6FAB12}" presName="wedge4" presStyleLbl="node1" presStyleIdx="3" presStyleCnt="4"/>
      <dgm:spPr/>
      <dgm:t>
        <a:bodyPr/>
        <a:lstStyle/>
        <a:p>
          <a:endParaRPr lang="en-US"/>
        </a:p>
      </dgm:t>
    </dgm:pt>
    <dgm:pt modelId="{D23F9F06-AC59-B64F-BABC-146EDBE46ADB}" type="pres">
      <dgm:prSet presAssocID="{68A95038-703F-7F4F-B47F-3ACD4F6FAB12}" presName="dummy4a" presStyleCnt="0"/>
      <dgm:spPr/>
    </dgm:pt>
    <dgm:pt modelId="{AEB4CC28-3837-8B40-B932-E651AC4893EF}" type="pres">
      <dgm:prSet presAssocID="{68A95038-703F-7F4F-B47F-3ACD4F6FAB12}" presName="dummy4b" presStyleCnt="0"/>
      <dgm:spPr/>
    </dgm:pt>
    <dgm:pt modelId="{045B452C-3503-0540-918A-A71171B03AA0}" type="pres">
      <dgm:prSet presAssocID="{68A95038-703F-7F4F-B47F-3ACD4F6FAB12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B41A5-22C9-8243-917D-943331A1D0E2}" type="pres">
      <dgm:prSet presAssocID="{B37098CF-1E87-8A45-B097-1A98A6BFE9AB}" presName="arrowWedge1" presStyleLbl="fgSibTrans2D1" presStyleIdx="0" presStyleCnt="4"/>
      <dgm:spPr/>
    </dgm:pt>
    <dgm:pt modelId="{61A23E7A-B184-0340-86F8-D7B03AB00C12}" type="pres">
      <dgm:prSet presAssocID="{6EA3512F-BF24-284E-8316-8A1494DCE82B}" presName="arrowWedge2" presStyleLbl="fgSibTrans2D1" presStyleIdx="1" presStyleCnt="4"/>
      <dgm:spPr/>
    </dgm:pt>
    <dgm:pt modelId="{0F99028C-DFAD-1A4A-8EA5-5A71C2BB0A97}" type="pres">
      <dgm:prSet presAssocID="{CDFB88E7-C59B-D346-906C-BE98C19B35F1}" presName="arrowWedge3" presStyleLbl="fgSibTrans2D1" presStyleIdx="2" presStyleCnt="4"/>
      <dgm:spPr/>
    </dgm:pt>
    <dgm:pt modelId="{C5D52E63-0CA3-A843-B4BB-C0D3A8910002}" type="pres">
      <dgm:prSet presAssocID="{F53B746D-3C7E-9D4B-A9BE-84E82392F802}" presName="arrowWedge4" presStyleLbl="fgSibTrans2D1" presStyleIdx="3" presStyleCnt="4"/>
      <dgm:spPr>
        <a:ln>
          <a:solidFill>
            <a:schemeClr val="accent1"/>
          </a:solidFill>
        </a:ln>
      </dgm:spPr>
    </dgm:pt>
  </dgm:ptLst>
  <dgm:cxnLst>
    <dgm:cxn modelId="{57966121-BCDF-F94A-933A-DFF9AD48204D}" type="presOf" srcId="{B4686792-802E-244E-8849-0922375F83FF}" destId="{189176C4-79D3-1242-9D59-DF41D554B98F}" srcOrd="0" destOrd="0" presId="urn:microsoft.com/office/officeart/2005/8/layout/cycle8"/>
    <dgm:cxn modelId="{57AC6C90-58E7-AA46-B8AC-4D5DCE74596D}" type="presOf" srcId="{68A95038-703F-7F4F-B47F-3ACD4F6FAB12}" destId="{4989D94A-CBE1-1C45-886E-76DF06A9AEAC}" srcOrd="0" destOrd="0" presId="urn:microsoft.com/office/officeart/2005/8/layout/cycle8"/>
    <dgm:cxn modelId="{6C26DFB7-218F-8B4F-A73C-DDA49CC8B04C}" type="presOf" srcId="{B4686792-802E-244E-8849-0922375F83FF}" destId="{CACCB21B-3B01-F24E-9750-734E63F5D8C1}" srcOrd="1" destOrd="0" presId="urn:microsoft.com/office/officeart/2005/8/layout/cycle8"/>
    <dgm:cxn modelId="{98F2DDE7-ADC2-674A-80D3-50599FBD0A1A}" srcId="{68A95038-703F-7F4F-B47F-3ACD4F6FAB12}" destId="{B78D0C8F-F3D3-6144-B05E-3169661DE4EF}" srcOrd="0" destOrd="0" parTransId="{66CBC96B-C850-5244-9AB0-30149EEDF0D9}" sibTransId="{B37098CF-1E87-8A45-B097-1A98A6BFE9AB}"/>
    <dgm:cxn modelId="{03CA2350-0DA8-EE4E-8133-7D39386A66E4}" srcId="{68A95038-703F-7F4F-B47F-3ACD4F6FAB12}" destId="{DB43B4BA-B655-084F-921A-67C317F6F8AA}" srcOrd="1" destOrd="0" parTransId="{34601FCB-20BB-8C4C-90F2-63DA5AAB2BF7}" sibTransId="{6EA3512F-BF24-284E-8316-8A1494DCE82B}"/>
    <dgm:cxn modelId="{5F2D2F88-5B8D-2F47-80A4-EDF919FA351E}" type="presOf" srcId="{83BCE68A-1F30-DF42-9ED7-57028353D80B}" destId="{045B452C-3503-0540-918A-A71171B03AA0}" srcOrd="1" destOrd="0" presId="urn:microsoft.com/office/officeart/2005/8/layout/cycle8"/>
    <dgm:cxn modelId="{A6DFF8E6-3624-E447-ACF3-54B09B8587A1}" type="presOf" srcId="{DB43B4BA-B655-084F-921A-67C317F6F8AA}" destId="{EFD7475D-4FCE-A643-B922-9FE98E735277}" srcOrd="1" destOrd="0" presId="urn:microsoft.com/office/officeart/2005/8/layout/cycle8"/>
    <dgm:cxn modelId="{D325EC6D-27CC-8447-9142-C088D567938D}" srcId="{68A95038-703F-7F4F-B47F-3ACD4F6FAB12}" destId="{83BCE68A-1F30-DF42-9ED7-57028353D80B}" srcOrd="3" destOrd="0" parTransId="{79B2DA17-BD3C-3548-9C22-915604EDC0D8}" sibTransId="{F53B746D-3C7E-9D4B-A9BE-84E82392F802}"/>
    <dgm:cxn modelId="{39BE45A8-7DE3-854D-8A68-A438952E6A40}" srcId="{68A95038-703F-7F4F-B47F-3ACD4F6FAB12}" destId="{B4686792-802E-244E-8849-0922375F83FF}" srcOrd="2" destOrd="0" parTransId="{D1D70F79-5803-064C-9AB7-B5136BC826C8}" sibTransId="{CDFB88E7-C59B-D346-906C-BE98C19B35F1}"/>
    <dgm:cxn modelId="{5C043AB5-DA2F-E844-97B3-8944A4B6F0EA}" type="presOf" srcId="{DB43B4BA-B655-084F-921A-67C317F6F8AA}" destId="{213B7A7B-B683-D540-8F0E-15C6EFCB09C5}" srcOrd="0" destOrd="0" presId="urn:microsoft.com/office/officeart/2005/8/layout/cycle8"/>
    <dgm:cxn modelId="{3ECA9845-9575-C947-8E4C-32A82561A3D8}" type="presOf" srcId="{B78D0C8F-F3D3-6144-B05E-3169661DE4EF}" destId="{FE146629-7F8B-D047-8E20-B87D3BE5B3E1}" srcOrd="0" destOrd="0" presId="urn:microsoft.com/office/officeart/2005/8/layout/cycle8"/>
    <dgm:cxn modelId="{987F1E76-33A8-AB43-A956-31E7454DC8C5}" type="presOf" srcId="{B78D0C8F-F3D3-6144-B05E-3169661DE4EF}" destId="{A75651AC-2D5E-B54C-BCF7-6415E335D3E4}" srcOrd="1" destOrd="0" presId="urn:microsoft.com/office/officeart/2005/8/layout/cycle8"/>
    <dgm:cxn modelId="{B91E26BC-474A-B140-8EC4-137A917AD6E4}" type="presOf" srcId="{83BCE68A-1F30-DF42-9ED7-57028353D80B}" destId="{4DBA72A2-E289-E14F-8955-2FD6745681A3}" srcOrd="0" destOrd="0" presId="urn:microsoft.com/office/officeart/2005/8/layout/cycle8"/>
    <dgm:cxn modelId="{67996817-4C22-434B-9955-8293F2BCECC8}" type="presParOf" srcId="{4989D94A-CBE1-1C45-886E-76DF06A9AEAC}" destId="{FE146629-7F8B-D047-8E20-B87D3BE5B3E1}" srcOrd="0" destOrd="0" presId="urn:microsoft.com/office/officeart/2005/8/layout/cycle8"/>
    <dgm:cxn modelId="{0F320758-E33F-A543-88B9-7FE9F3B5E60B}" type="presParOf" srcId="{4989D94A-CBE1-1C45-886E-76DF06A9AEAC}" destId="{53480A73-66B0-614B-AADA-6B2A9CDC8C67}" srcOrd="1" destOrd="0" presId="urn:microsoft.com/office/officeart/2005/8/layout/cycle8"/>
    <dgm:cxn modelId="{4A9763F8-1FB0-894B-BAEF-09B306671FC9}" type="presParOf" srcId="{4989D94A-CBE1-1C45-886E-76DF06A9AEAC}" destId="{30DAF215-4174-EE40-A365-28CF789F6784}" srcOrd="2" destOrd="0" presId="urn:microsoft.com/office/officeart/2005/8/layout/cycle8"/>
    <dgm:cxn modelId="{2DFD17AD-4A54-AA49-914F-8F6BFE183E66}" type="presParOf" srcId="{4989D94A-CBE1-1C45-886E-76DF06A9AEAC}" destId="{A75651AC-2D5E-B54C-BCF7-6415E335D3E4}" srcOrd="3" destOrd="0" presId="urn:microsoft.com/office/officeart/2005/8/layout/cycle8"/>
    <dgm:cxn modelId="{AEE2B741-6162-144D-BC55-59722FDF17F4}" type="presParOf" srcId="{4989D94A-CBE1-1C45-886E-76DF06A9AEAC}" destId="{213B7A7B-B683-D540-8F0E-15C6EFCB09C5}" srcOrd="4" destOrd="0" presId="urn:microsoft.com/office/officeart/2005/8/layout/cycle8"/>
    <dgm:cxn modelId="{AA79C0D1-37FB-6C4E-A490-46AB2A82CD1C}" type="presParOf" srcId="{4989D94A-CBE1-1C45-886E-76DF06A9AEAC}" destId="{A9E3470B-E84E-1F46-9B80-DEE1EAC45813}" srcOrd="5" destOrd="0" presId="urn:microsoft.com/office/officeart/2005/8/layout/cycle8"/>
    <dgm:cxn modelId="{3B614D5C-8F1B-A84A-BB34-9C3D2C09FB21}" type="presParOf" srcId="{4989D94A-CBE1-1C45-886E-76DF06A9AEAC}" destId="{CAC0C995-395B-A741-B034-DD99681FCCEC}" srcOrd="6" destOrd="0" presId="urn:microsoft.com/office/officeart/2005/8/layout/cycle8"/>
    <dgm:cxn modelId="{DFB67A1A-159B-C742-9CAF-5063099883AA}" type="presParOf" srcId="{4989D94A-CBE1-1C45-886E-76DF06A9AEAC}" destId="{EFD7475D-4FCE-A643-B922-9FE98E735277}" srcOrd="7" destOrd="0" presId="urn:microsoft.com/office/officeart/2005/8/layout/cycle8"/>
    <dgm:cxn modelId="{E7926F07-82A2-2649-96DA-3F484EBE573A}" type="presParOf" srcId="{4989D94A-CBE1-1C45-886E-76DF06A9AEAC}" destId="{189176C4-79D3-1242-9D59-DF41D554B98F}" srcOrd="8" destOrd="0" presId="urn:microsoft.com/office/officeart/2005/8/layout/cycle8"/>
    <dgm:cxn modelId="{3E554FFB-0A52-3D41-8A76-DF4A469B4FF3}" type="presParOf" srcId="{4989D94A-CBE1-1C45-886E-76DF06A9AEAC}" destId="{BD9D5082-E19C-FB41-B76B-39B2A9ED2BEF}" srcOrd="9" destOrd="0" presId="urn:microsoft.com/office/officeart/2005/8/layout/cycle8"/>
    <dgm:cxn modelId="{DD9A226B-50F1-1441-8060-23C283735BCE}" type="presParOf" srcId="{4989D94A-CBE1-1C45-886E-76DF06A9AEAC}" destId="{A41746C6-1207-9E46-BBA0-94F55596234E}" srcOrd="10" destOrd="0" presId="urn:microsoft.com/office/officeart/2005/8/layout/cycle8"/>
    <dgm:cxn modelId="{86168B31-C101-C64D-8539-AA044873209A}" type="presParOf" srcId="{4989D94A-CBE1-1C45-886E-76DF06A9AEAC}" destId="{CACCB21B-3B01-F24E-9750-734E63F5D8C1}" srcOrd="11" destOrd="0" presId="urn:microsoft.com/office/officeart/2005/8/layout/cycle8"/>
    <dgm:cxn modelId="{AFFB1733-ACD2-F94D-8542-BF3B9E17CDEB}" type="presParOf" srcId="{4989D94A-CBE1-1C45-886E-76DF06A9AEAC}" destId="{4DBA72A2-E289-E14F-8955-2FD6745681A3}" srcOrd="12" destOrd="0" presId="urn:microsoft.com/office/officeart/2005/8/layout/cycle8"/>
    <dgm:cxn modelId="{326120F6-D08B-D544-AB3F-29715B27B383}" type="presParOf" srcId="{4989D94A-CBE1-1C45-886E-76DF06A9AEAC}" destId="{D23F9F06-AC59-B64F-BABC-146EDBE46ADB}" srcOrd="13" destOrd="0" presId="urn:microsoft.com/office/officeart/2005/8/layout/cycle8"/>
    <dgm:cxn modelId="{0E4A29D9-44A8-C84B-92D6-663C54F0F39A}" type="presParOf" srcId="{4989D94A-CBE1-1C45-886E-76DF06A9AEAC}" destId="{AEB4CC28-3837-8B40-B932-E651AC4893EF}" srcOrd="14" destOrd="0" presId="urn:microsoft.com/office/officeart/2005/8/layout/cycle8"/>
    <dgm:cxn modelId="{05E359E9-E2E7-B34B-B007-FE29E8AA5E5B}" type="presParOf" srcId="{4989D94A-CBE1-1C45-886E-76DF06A9AEAC}" destId="{045B452C-3503-0540-918A-A71171B03AA0}" srcOrd="15" destOrd="0" presId="urn:microsoft.com/office/officeart/2005/8/layout/cycle8"/>
    <dgm:cxn modelId="{E4789AB5-E786-8747-A559-B3295389EB4E}" type="presParOf" srcId="{4989D94A-CBE1-1C45-886E-76DF06A9AEAC}" destId="{630B41A5-22C9-8243-917D-943331A1D0E2}" srcOrd="16" destOrd="0" presId="urn:microsoft.com/office/officeart/2005/8/layout/cycle8"/>
    <dgm:cxn modelId="{0B8B43A1-4837-9146-ADEF-C6937CA7EEA1}" type="presParOf" srcId="{4989D94A-CBE1-1C45-886E-76DF06A9AEAC}" destId="{61A23E7A-B184-0340-86F8-D7B03AB00C12}" srcOrd="17" destOrd="0" presId="urn:microsoft.com/office/officeart/2005/8/layout/cycle8"/>
    <dgm:cxn modelId="{835562DF-5E74-0D43-882D-A194FB415B29}" type="presParOf" srcId="{4989D94A-CBE1-1C45-886E-76DF06A9AEAC}" destId="{0F99028C-DFAD-1A4A-8EA5-5A71C2BB0A97}" srcOrd="18" destOrd="0" presId="urn:microsoft.com/office/officeart/2005/8/layout/cycle8"/>
    <dgm:cxn modelId="{1F80C6E7-1991-CA41-A6FC-96F8B1F825AB}" type="presParOf" srcId="{4989D94A-CBE1-1C45-886E-76DF06A9AEAC}" destId="{C5D52E63-0CA3-A843-B4BB-C0D3A8910002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338054-8DD2-8445-831D-630FE4A4F7B3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F98BA0-289F-2348-BCBC-00CB606C1335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Week 5</a:t>
          </a:r>
          <a:endParaRPr lang="en-US" sz="2800" dirty="0">
            <a:solidFill>
              <a:schemeClr val="tx1"/>
            </a:solidFill>
          </a:endParaRPr>
        </a:p>
      </dgm:t>
    </dgm:pt>
    <dgm:pt modelId="{947F8709-B485-C84E-9931-F8785C3AFC6E}" type="parTrans" cxnId="{76FD17D1-3F11-7542-9C5D-B949629F92EF}">
      <dgm:prSet/>
      <dgm:spPr/>
      <dgm:t>
        <a:bodyPr/>
        <a:lstStyle/>
        <a:p>
          <a:endParaRPr lang="en-US"/>
        </a:p>
      </dgm:t>
    </dgm:pt>
    <dgm:pt modelId="{1D64DA83-A2A3-F842-9E2A-79EAE0E670EF}" type="sibTrans" cxnId="{76FD17D1-3F11-7542-9C5D-B949629F92EF}">
      <dgm:prSet/>
      <dgm:spPr/>
      <dgm:t>
        <a:bodyPr/>
        <a:lstStyle/>
        <a:p>
          <a:endParaRPr lang="en-US"/>
        </a:p>
      </dgm:t>
    </dgm:pt>
    <dgm:pt modelId="{FFB6B855-EF91-3041-B94B-FB504329BDB0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 smtClean="0"/>
            <a:t>Project manual</a:t>
          </a:r>
          <a:endParaRPr lang="en-US" sz="2000" dirty="0"/>
        </a:p>
      </dgm:t>
    </dgm:pt>
    <dgm:pt modelId="{2C49C7A6-4925-834B-80BF-A6D72924BB6B}" type="parTrans" cxnId="{D87CEC88-F7A8-994E-9077-D7396A5059A4}">
      <dgm:prSet/>
      <dgm:spPr/>
      <dgm:t>
        <a:bodyPr/>
        <a:lstStyle/>
        <a:p>
          <a:endParaRPr lang="en-US"/>
        </a:p>
      </dgm:t>
    </dgm:pt>
    <dgm:pt modelId="{D0D0079F-4373-5746-9758-02690C3530B1}" type="sibTrans" cxnId="{D87CEC88-F7A8-994E-9077-D7396A5059A4}">
      <dgm:prSet/>
      <dgm:spPr/>
      <dgm:t>
        <a:bodyPr/>
        <a:lstStyle/>
        <a:p>
          <a:endParaRPr lang="en-US"/>
        </a:p>
      </dgm:t>
    </dgm:pt>
    <dgm:pt modelId="{B6CED346-62F5-1A42-A07E-6EA18562E096}" type="pres">
      <dgm:prSet presAssocID="{10338054-8DD2-8445-831D-630FE4A4F7B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858A9F-30CA-D040-827F-2AF5440620E8}" type="pres">
      <dgm:prSet presAssocID="{F2F98BA0-289F-2348-BCBC-00CB606C1335}" presName="linNode" presStyleCnt="0"/>
      <dgm:spPr/>
    </dgm:pt>
    <dgm:pt modelId="{9EDE9C41-48DF-4D42-A335-2F2816C035CA}" type="pres">
      <dgm:prSet presAssocID="{F2F98BA0-289F-2348-BCBC-00CB606C1335}" presName="parentText" presStyleLbl="node1" presStyleIdx="0" presStyleCnt="1" custLinFactNeighborY="71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D720A-817E-6549-BB83-6EA50AAF94F1}" type="pres">
      <dgm:prSet presAssocID="{F2F98BA0-289F-2348-BCBC-00CB606C133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FD17D1-3F11-7542-9C5D-B949629F92EF}" srcId="{10338054-8DD2-8445-831D-630FE4A4F7B3}" destId="{F2F98BA0-289F-2348-BCBC-00CB606C1335}" srcOrd="0" destOrd="0" parTransId="{947F8709-B485-C84E-9931-F8785C3AFC6E}" sibTransId="{1D64DA83-A2A3-F842-9E2A-79EAE0E670EF}"/>
    <dgm:cxn modelId="{56312019-455F-FB4E-BE32-215D1B780019}" type="presOf" srcId="{F2F98BA0-289F-2348-BCBC-00CB606C1335}" destId="{9EDE9C41-48DF-4D42-A335-2F2816C035CA}" srcOrd="0" destOrd="0" presId="urn:microsoft.com/office/officeart/2005/8/layout/vList5"/>
    <dgm:cxn modelId="{27381403-9AF4-5340-B5B3-45AA737D6E8E}" type="presOf" srcId="{FFB6B855-EF91-3041-B94B-FB504329BDB0}" destId="{DEED720A-817E-6549-BB83-6EA50AAF94F1}" srcOrd="0" destOrd="0" presId="urn:microsoft.com/office/officeart/2005/8/layout/vList5"/>
    <dgm:cxn modelId="{D87CEC88-F7A8-994E-9077-D7396A5059A4}" srcId="{F2F98BA0-289F-2348-BCBC-00CB606C1335}" destId="{FFB6B855-EF91-3041-B94B-FB504329BDB0}" srcOrd="0" destOrd="0" parTransId="{2C49C7A6-4925-834B-80BF-A6D72924BB6B}" sibTransId="{D0D0079F-4373-5746-9758-02690C3530B1}"/>
    <dgm:cxn modelId="{CE837AA8-741D-9640-83B0-836E85061308}" type="presOf" srcId="{10338054-8DD2-8445-831D-630FE4A4F7B3}" destId="{B6CED346-62F5-1A42-A07E-6EA18562E096}" srcOrd="0" destOrd="0" presId="urn:microsoft.com/office/officeart/2005/8/layout/vList5"/>
    <dgm:cxn modelId="{CAFC2695-AF36-564E-A9AD-FC194B0F2866}" type="presParOf" srcId="{B6CED346-62F5-1A42-A07E-6EA18562E096}" destId="{4B858A9F-30CA-D040-827F-2AF5440620E8}" srcOrd="0" destOrd="0" presId="urn:microsoft.com/office/officeart/2005/8/layout/vList5"/>
    <dgm:cxn modelId="{9CEB34B8-85D4-3346-A818-532B3C815F23}" type="presParOf" srcId="{4B858A9F-30CA-D040-827F-2AF5440620E8}" destId="{9EDE9C41-48DF-4D42-A335-2F2816C035CA}" srcOrd="0" destOrd="0" presId="urn:microsoft.com/office/officeart/2005/8/layout/vList5"/>
    <dgm:cxn modelId="{611B29F6-B99D-FD4B-A24F-013169E533C0}" type="presParOf" srcId="{4B858A9F-30CA-D040-827F-2AF5440620E8}" destId="{DEED720A-817E-6549-BB83-6EA50AAF94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338054-8DD2-8445-831D-630FE4A4F7B3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F98BA0-289F-2348-BCBC-00CB606C1335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Week 6</a:t>
          </a:r>
        </a:p>
        <a:p>
          <a:r>
            <a:rPr lang="en-US" sz="2800" dirty="0" smtClean="0">
              <a:solidFill>
                <a:schemeClr val="tx1"/>
              </a:solidFill>
            </a:rPr>
            <a:t>Week 7</a:t>
          </a:r>
          <a:endParaRPr lang="en-US" sz="2800" dirty="0">
            <a:solidFill>
              <a:schemeClr val="tx1"/>
            </a:solidFill>
          </a:endParaRPr>
        </a:p>
      </dgm:t>
    </dgm:pt>
    <dgm:pt modelId="{947F8709-B485-C84E-9931-F8785C3AFC6E}" type="parTrans" cxnId="{76FD17D1-3F11-7542-9C5D-B949629F92EF}">
      <dgm:prSet/>
      <dgm:spPr/>
      <dgm:t>
        <a:bodyPr/>
        <a:lstStyle/>
        <a:p>
          <a:endParaRPr lang="en-US"/>
        </a:p>
      </dgm:t>
    </dgm:pt>
    <dgm:pt modelId="{1D64DA83-A2A3-F842-9E2A-79EAE0E670EF}" type="sibTrans" cxnId="{76FD17D1-3F11-7542-9C5D-B949629F92EF}">
      <dgm:prSet/>
      <dgm:spPr/>
      <dgm:t>
        <a:bodyPr/>
        <a:lstStyle/>
        <a:p>
          <a:endParaRPr lang="en-US"/>
        </a:p>
      </dgm:t>
    </dgm:pt>
    <dgm:pt modelId="{FFB6B855-EF91-3041-B94B-FB504329BDB0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 smtClean="0"/>
            <a:t>Code skeleton, GUI </a:t>
          </a:r>
          <a:endParaRPr lang="en-US" sz="2000" dirty="0"/>
        </a:p>
      </dgm:t>
    </dgm:pt>
    <dgm:pt modelId="{2C49C7A6-4925-834B-80BF-A6D72924BB6B}" type="parTrans" cxnId="{D87CEC88-F7A8-994E-9077-D7396A5059A4}">
      <dgm:prSet/>
      <dgm:spPr/>
      <dgm:t>
        <a:bodyPr/>
        <a:lstStyle/>
        <a:p>
          <a:endParaRPr lang="en-US"/>
        </a:p>
      </dgm:t>
    </dgm:pt>
    <dgm:pt modelId="{D0D0079F-4373-5746-9758-02690C3530B1}" type="sibTrans" cxnId="{D87CEC88-F7A8-994E-9077-D7396A5059A4}">
      <dgm:prSet/>
      <dgm:spPr/>
      <dgm:t>
        <a:bodyPr/>
        <a:lstStyle/>
        <a:p>
          <a:endParaRPr lang="en-US"/>
        </a:p>
      </dgm:t>
    </dgm:pt>
    <dgm:pt modelId="{B6CED346-62F5-1A42-A07E-6EA18562E096}" type="pres">
      <dgm:prSet presAssocID="{10338054-8DD2-8445-831D-630FE4A4F7B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858A9F-30CA-D040-827F-2AF5440620E8}" type="pres">
      <dgm:prSet presAssocID="{F2F98BA0-289F-2348-BCBC-00CB606C1335}" presName="linNode" presStyleCnt="0"/>
      <dgm:spPr/>
    </dgm:pt>
    <dgm:pt modelId="{9EDE9C41-48DF-4D42-A335-2F2816C035CA}" type="pres">
      <dgm:prSet presAssocID="{F2F98BA0-289F-2348-BCBC-00CB606C1335}" presName="parentText" presStyleLbl="node1" presStyleIdx="0" presStyleCnt="1" custLinFactNeighborY="71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D720A-817E-6549-BB83-6EA50AAF94F1}" type="pres">
      <dgm:prSet presAssocID="{F2F98BA0-289F-2348-BCBC-00CB606C133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FD17D1-3F11-7542-9C5D-B949629F92EF}" srcId="{10338054-8DD2-8445-831D-630FE4A4F7B3}" destId="{F2F98BA0-289F-2348-BCBC-00CB606C1335}" srcOrd="0" destOrd="0" parTransId="{947F8709-B485-C84E-9931-F8785C3AFC6E}" sibTransId="{1D64DA83-A2A3-F842-9E2A-79EAE0E670EF}"/>
    <dgm:cxn modelId="{907BB1F7-A44C-DC4E-8E3D-B397B8528E8D}" type="presOf" srcId="{10338054-8DD2-8445-831D-630FE4A4F7B3}" destId="{B6CED346-62F5-1A42-A07E-6EA18562E096}" srcOrd="0" destOrd="0" presId="urn:microsoft.com/office/officeart/2005/8/layout/vList5"/>
    <dgm:cxn modelId="{379B6E56-EF93-2544-ADA1-5E70BA64EA11}" type="presOf" srcId="{F2F98BA0-289F-2348-BCBC-00CB606C1335}" destId="{9EDE9C41-48DF-4D42-A335-2F2816C035CA}" srcOrd="0" destOrd="0" presId="urn:microsoft.com/office/officeart/2005/8/layout/vList5"/>
    <dgm:cxn modelId="{88E3D84B-118E-6545-A4CE-CCA491704A5B}" type="presOf" srcId="{FFB6B855-EF91-3041-B94B-FB504329BDB0}" destId="{DEED720A-817E-6549-BB83-6EA50AAF94F1}" srcOrd="0" destOrd="0" presId="urn:microsoft.com/office/officeart/2005/8/layout/vList5"/>
    <dgm:cxn modelId="{D87CEC88-F7A8-994E-9077-D7396A5059A4}" srcId="{F2F98BA0-289F-2348-BCBC-00CB606C1335}" destId="{FFB6B855-EF91-3041-B94B-FB504329BDB0}" srcOrd="0" destOrd="0" parTransId="{2C49C7A6-4925-834B-80BF-A6D72924BB6B}" sibTransId="{D0D0079F-4373-5746-9758-02690C3530B1}"/>
    <dgm:cxn modelId="{0CFAF337-D60A-1646-BD02-63EC5A1F2800}" type="presParOf" srcId="{B6CED346-62F5-1A42-A07E-6EA18562E096}" destId="{4B858A9F-30CA-D040-827F-2AF5440620E8}" srcOrd="0" destOrd="0" presId="urn:microsoft.com/office/officeart/2005/8/layout/vList5"/>
    <dgm:cxn modelId="{2A98B33F-6143-A848-95D1-7458FE690F10}" type="presParOf" srcId="{4B858A9F-30CA-D040-827F-2AF5440620E8}" destId="{9EDE9C41-48DF-4D42-A335-2F2816C035CA}" srcOrd="0" destOrd="0" presId="urn:microsoft.com/office/officeart/2005/8/layout/vList5"/>
    <dgm:cxn modelId="{6BEDC8D0-8910-814F-9B18-00714AABAA0C}" type="presParOf" srcId="{4B858A9F-30CA-D040-827F-2AF5440620E8}" destId="{DEED720A-817E-6549-BB83-6EA50AAF94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338054-8DD2-8445-831D-630FE4A4F7B3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F98BA0-289F-2348-BCBC-00CB606C1335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Week 8</a:t>
          </a:r>
          <a:endParaRPr lang="en-US" sz="2800" dirty="0">
            <a:solidFill>
              <a:schemeClr val="tx1"/>
            </a:solidFill>
          </a:endParaRPr>
        </a:p>
      </dgm:t>
    </dgm:pt>
    <dgm:pt modelId="{947F8709-B485-C84E-9931-F8785C3AFC6E}" type="parTrans" cxnId="{76FD17D1-3F11-7542-9C5D-B949629F92EF}">
      <dgm:prSet/>
      <dgm:spPr/>
      <dgm:t>
        <a:bodyPr/>
        <a:lstStyle/>
        <a:p>
          <a:endParaRPr lang="en-US"/>
        </a:p>
      </dgm:t>
    </dgm:pt>
    <dgm:pt modelId="{1D64DA83-A2A3-F842-9E2A-79EAE0E670EF}" type="sibTrans" cxnId="{76FD17D1-3F11-7542-9C5D-B949629F92EF}">
      <dgm:prSet/>
      <dgm:spPr/>
      <dgm:t>
        <a:bodyPr/>
        <a:lstStyle/>
        <a:p>
          <a:endParaRPr lang="en-US"/>
        </a:p>
      </dgm:t>
    </dgm:pt>
    <dgm:pt modelId="{FFB6B855-EF91-3041-B94B-FB504329BDB0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 smtClean="0"/>
            <a:t>Major improvement for the product</a:t>
          </a:r>
          <a:endParaRPr lang="en-US" sz="2000" dirty="0"/>
        </a:p>
      </dgm:t>
    </dgm:pt>
    <dgm:pt modelId="{2C49C7A6-4925-834B-80BF-A6D72924BB6B}" type="parTrans" cxnId="{D87CEC88-F7A8-994E-9077-D7396A5059A4}">
      <dgm:prSet/>
      <dgm:spPr/>
      <dgm:t>
        <a:bodyPr/>
        <a:lstStyle/>
        <a:p>
          <a:endParaRPr lang="en-US"/>
        </a:p>
      </dgm:t>
    </dgm:pt>
    <dgm:pt modelId="{D0D0079F-4373-5746-9758-02690C3530B1}" type="sibTrans" cxnId="{D87CEC88-F7A8-994E-9077-D7396A5059A4}">
      <dgm:prSet/>
      <dgm:spPr/>
      <dgm:t>
        <a:bodyPr/>
        <a:lstStyle/>
        <a:p>
          <a:endParaRPr lang="en-US"/>
        </a:p>
      </dgm:t>
    </dgm:pt>
    <dgm:pt modelId="{75ADDD1B-96DB-4E43-B2B6-8AE2B52DFCA4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 smtClean="0"/>
            <a:t>Add some more new features</a:t>
          </a:r>
          <a:endParaRPr lang="en-US" sz="2000" dirty="0"/>
        </a:p>
      </dgm:t>
    </dgm:pt>
    <dgm:pt modelId="{0D7F70BC-E1BF-FB45-A1F0-53D72C2D9AD3}" type="parTrans" cxnId="{B243B2DC-4C93-E64B-9F52-633528534C03}">
      <dgm:prSet/>
      <dgm:spPr/>
      <dgm:t>
        <a:bodyPr/>
        <a:lstStyle/>
        <a:p>
          <a:endParaRPr lang="en-US"/>
        </a:p>
      </dgm:t>
    </dgm:pt>
    <dgm:pt modelId="{FD9E4EB2-C8C3-AD4D-958E-AAD0F33D9A71}" type="sibTrans" cxnId="{B243B2DC-4C93-E64B-9F52-633528534C03}">
      <dgm:prSet/>
      <dgm:spPr/>
      <dgm:t>
        <a:bodyPr/>
        <a:lstStyle/>
        <a:p>
          <a:endParaRPr lang="en-US"/>
        </a:p>
      </dgm:t>
    </dgm:pt>
    <dgm:pt modelId="{B6CED346-62F5-1A42-A07E-6EA18562E096}" type="pres">
      <dgm:prSet presAssocID="{10338054-8DD2-8445-831D-630FE4A4F7B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858A9F-30CA-D040-827F-2AF5440620E8}" type="pres">
      <dgm:prSet presAssocID="{F2F98BA0-289F-2348-BCBC-00CB606C1335}" presName="linNode" presStyleCnt="0"/>
      <dgm:spPr/>
    </dgm:pt>
    <dgm:pt modelId="{9EDE9C41-48DF-4D42-A335-2F2816C035CA}" type="pres">
      <dgm:prSet presAssocID="{F2F98BA0-289F-2348-BCBC-00CB606C1335}" presName="parentText" presStyleLbl="node1" presStyleIdx="0" presStyleCnt="1" custLinFactNeighborY="71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D720A-817E-6549-BB83-6EA50AAF94F1}" type="pres">
      <dgm:prSet presAssocID="{F2F98BA0-289F-2348-BCBC-00CB606C133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FD17D1-3F11-7542-9C5D-B949629F92EF}" srcId="{10338054-8DD2-8445-831D-630FE4A4F7B3}" destId="{F2F98BA0-289F-2348-BCBC-00CB606C1335}" srcOrd="0" destOrd="0" parTransId="{947F8709-B485-C84E-9931-F8785C3AFC6E}" sibTransId="{1D64DA83-A2A3-F842-9E2A-79EAE0E670EF}"/>
    <dgm:cxn modelId="{C2AA8D88-C0D2-5742-A962-7D0BBE4991AA}" type="presOf" srcId="{75ADDD1B-96DB-4E43-B2B6-8AE2B52DFCA4}" destId="{DEED720A-817E-6549-BB83-6EA50AAF94F1}" srcOrd="0" destOrd="1" presId="urn:microsoft.com/office/officeart/2005/8/layout/vList5"/>
    <dgm:cxn modelId="{D87CEC88-F7A8-994E-9077-D7396A5059A4}" srcId="{F2F98BA0-289F-2348-BCBC-00CB606C1335}" destId="{FFB6B855-EF91-3041-B94B-FB504329BDB0}" srcOrd="0" destOrd="0" parTransId="{2C49C7A6-4925-834B-80BF-A6D72924BB6B}" sibTransId="{D0D0079F-4373-5746-9758-02690C3530B1}"/>
    <dgm:cxn modelId="{61C31730-CE51-2E49-B7C0-D66DCC594A57}" type="presOf" srcId="{10338054-8DD2-8445-831D-630FE4A4F7B3}" destId="{B6CED346-62F5-1A42-A07E-6EA18562E096}" srcOrd="0" destOrd="0" presId="urn:microsoft.com/office/officeart/2005/8/layout/vList5"/>
    <dgm:cxn modelId="{B243B2DC-4C93-E64B-9F52-633528534C03}" srcId="{F2F98BA0-289F-2348-BCBC-00CB606C1335}" destId="{75ADDD1B-96DB-4E43-B2B6-8AE2B52DFCA4}" srcOrd="1" destOrd="0" parTransId="{0D7F70BC-E1BF-FB45-A1F0-53D72C2D9AD3}" sibTransId="{FD9E4EB2-C8C3-AD4D-958E-AAD0F33D9A71}"/>
    <dgm:cxn modelId="{06929E1B-E2DE-6048-AB66-DA72AB73A82B}" type="presOf" srcId="{FFB6B855-EF91-3041-B94B-FB504329BDB0}" destId="{DEED720A-817E-6549-BB83-6EA50AAF94F1}" srcOrd="0" destOrd="0" presId="urn:microsoft.com/office/officeart/2005/8/layout/vList5"/>
    <dgm:cxn modelId="{8517D693-092F-1A4D-B8A0-AB47E5E7080F}" type="presOf" srcId="{F2F98BA0-289F-2348-BCBC-00CB606C1335}" destId="{9EDE9C41-48DF-4D42-A335-2F2816C035CA}" srcOrd="0" destOrd="0" presId="urn:microsoft.com/office/officeart/2005/8/layout/vList5"/>
    <dgm:cxn modelId="{C0479441-B9DE-F345-9041-003580D3C15F}" type="presParOf" srcId="{B6CED346-62F5-1A42-A07E-6EA18562E096}" destId="{4B858A9F-30CA-D040-827F-2AF5440620E8}" srcOrd="0" destOrd="0" presId="urn:microsoft.com/office/officeart/2005/8/layout/vList5"/>
    <dgm:cxn modelId="{65DE3A71-DF4F-824E-B6B6-EAAEEE288FF0}" type="presParOf" srcId="{4B858A9F-30CA-D040-827F-2AF5440620E8}" destId="{9EDE9C41-48DF-4D42-A335-2F2816C035CA}" srcOrd="0" destOrd="0" presId="urn:microsoft.com/office/officeart/2005/8/layout/vList5"/>
    <dgm:cxn modelId="{E1E96206-8BE2-5443-9920-10E99047FE47}" type="presParOf" srcId="{4B858A9F-30CA-D040-827F-2AF5440620E8}" destId="{DEED720A-817E-6549-BB83-6EA50AAF94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338054-8DD2-8445-831D-630FE4A4F7B3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F98BA0-289F-2348-BCBC-00CB606C1335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Week 9</a:t>
          </a:r>
          <a:endParaRPr lang="en-US" sz="2800" dirty="0">
            <a:solidFill>
              <a:schemeClr val="tx1"/>
            </a:solidFill>
          </a:endParaRPr>
        </a:p>
      </dgm:t>
    </dgm:pt>
    <dgm:pt modelId="{947F8709-B485-C84E-9931-F8785C3AFC6E}" type="parTrans" cxnId="{76FD17D1-3F11-7542-9C5D-B949629F92EF}">
      <dgm:prSet/>
      <dgm:spPr/>
      <dgm:t>
        <a:bodyPr/>
        <a:lstStyle/>
        <a:p>
          <a:endParaRPr lang="en-US"/>
        </a:p>
      </dgm:t>
    </dgm:pt>
    <dgm:pt modelId="{1D64DA83-A2A3-F842-9E2A-79EAE0E670EF}" type="sibTrans" cxnId="{76FD17D1-3F11-7542-9C5D-B949629F92EF}">
      <dgm:prSet/>
      <dgm:spPr/>
      <dgm:t>
        <a:bodyPr/>
        <a:lstStyle/>
        <a:p>
          <a:endParaRPr lang="en-US"/>
        </a:p>
      </dgm:t>
    </dgm:pt>
    <dgm:pt modelId="{FFB6B855-EF91-3041-B94B-FB504329BDB0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 smtClean="0"/>
            <a:t>Update project manual</a:t>
          </a:r>
          <a:endParaRPr lang="en-US" sz="2000" dirty="0"/>
        </a:p>
      </dgm:t>
    </dgm:pt>
    <dgm:pt modelId="{2C49C7A6-4925-834B-80BF-A6D72924BB6B}" type="parTrans" cxnId="{D87CEC88-F7A8-994E-9077-D7396A5059A4}">
      <dgm:prSet/>
      <dgm:spPr/>
      <dgm:t>
        <a:bodyPr/>
        <a:lstStyle/>
        <a:p>
          <a:endParaRPr lang="en-US"/>
        </a:p>
      </dgm:t>
    </dgm:pt>
    <dgm:pt modelId="{D0D0079F-4373-5746-9758-02690C3530B1}" type="sibTrans" cxnId="{D87CEC88-F7A8-994E-9077-D7396A5059A4}">
      <dgm:prSet/>
      <dgm:spPr/>
      <dgm:t>
        <a:bodyPr/>
        <a:lstStyle/>
        <a:p>
          <a:endParaRPr lang="en-US"/>
        </a:p>
      </dgm:t>
    </dgm:pt>
    <dgm:pt modelId="{75ADDD1B-96DB-4E43-B2B6-8AE2B52DFCA4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 smtClean="0"/>
            <a:t>Improve code stability</a:t>
          </a:r>
          <a:endParaRPr lang="en-US" sz="2000" dirty="0"/>
        </a:p>
      </dgm:t>
    </dgm:pt>
    <dgm:pt modelId="{0D7F70BC-E1BF-FB45-A1F0-53D72C2D9AD3}" type="parTrans" cxnId="{B243B2DC-4C93-E64B-9F52-633528534C03}">
      <dgm:prSet/>
      <dgm:spPr/>
      <dgm:t>
        <a:bodyPr/>
        <a:lstStyle/>
        <a:p>
          <a:endParaRPr lang="en-US"/>
        </a:p>
      </dgm:t>
    </dgm:pt>
    <dgm:pt modelId="{FD9E4EB2-C8C3-AD4D-958E-AAD0F33D9A71}" type="sibTrans" cxnId="{B243B2DC-4C93-E64B-9F52-633528534C03}">
      <dgm:prSet/>
      <dgm:spPr/>
      <dgm:t>
        <a:bodyPr/>
        <a:lstStyle/>
        <a:p>
          <a:endParaRPr lang="en-US"/>
        </a:p>
      </dgm:t>
    </dgm:pt>
    <dgm:pt modelId="{B6CED346-62F5-1A42-A07E-6EA18562E096}" type="pres">
      <dgm:prSet presAssocID="{10338054-8DD2-8445-831D-630FE4A4F7B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858A9F-30CA-D040-827F-2AF5440620E8}" type="pres">
      <dgm:prSet presAssocID="{F2F98BA0-289F-2348-BCBC-00CB606C1335}" presName="linNode" presStyleCnt="0"/>
      <dgm:spPr/>
    </dgm:pt>
    <dgm:pt modelId="{9EDE9C41-48DF-4D42-A335-2F2816C035CA}" type="pres">
      <dgm:prSet presAssocID="{F2F98BA0-289F-2348-BCBC-00CB606C1335}" presName="parentText" presStyleLbl="node1" presStyleIdx="0" presStyleCnt="1" custLinFactNeighborY="71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D720A-817E-6549-BB83-6EA50AAF94F1}" type="pres">
      <dgm:prSet presAssocID="{F2F98BA0-289F-2348-BCBC-00CB606C133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27740C-6A5C-024E-AC65-7D10721F448E}" type="presOf" srcId="{FFB6B855-EF91-3041-B94B-FB504329BDB0}" destId="{DEED720A-817E-6549-BB83-6EA50AAF94F1}" srcOrd="0" destOrd="0" presId="urn:microsoft.com/office/officeart/2005/8/layout/vList5"/>
    <dgm:cxn modelId="{76FD17D1-3F11-7542-9C5D-B949629F92EF}" srcId="{10338054-8DD2-8445-831D-630FE4A4F7B3}" destId="{F2F98BA0-289F-2348-BCBC-00CB606C1335}" srcOrd="0" destOrd="0" parTransId="{947F8709-B485-C84E-9931-F8785C3AFC6E}" sibTransId="{1D64DA83-A2A3-F842-9E2A-79EAE0E670EF}"/>
    <dgm:cxn modelId="{7411B197-1FB5-864C-B7FF-CC0ACAF94D4A}" type="presOf" srcId="{10338054-8DD2-8445-831D-630FE4A4F7B3}" destId="{B6CED346-62F5-1A42-A07E-6EA18562E096}" srcOrd="0" destOrd="0" presId="urn:microsoft.com/office/officeart/2005/8/layout/vList5"/>
    <dgm:cxn modelId="{3B6BA18F-57EE-384E-B023-A40C844420B3}" type="presOf" srcId="{F2F98BA0-289F-2348-BCBC-00CB606C1335}" destId="{9EDE9C41-48DF-4D42-A335-2F2816C035CA}" srcOrd="0" destOrd="0" presId="urn:microsoft.com/office/officeart/2005/8/layout/vList5"/>
    <dgm:cxn modelId="{D87CEC88-F7A8-994E-9077-D7396A5059A4}" srcId="{F2F98BA0-289F-2348-BCBC-00CB606C1335}" destId="{FFB6B855-EF91-3041-B94B-FB504329BDB0}" srcOrd="0" destOrd="0" parTransId="{2C49C7A6-4925-834B-80BF-A6D72924BB6B}" sibTransId="{D0D0079F-4373-5746-9758-02690C3530B1}"/>
    <dgm:cxn modelId="{B243B2DC-4C93-E64B-9F52-633528534C03}" srcId="{F2F98BA0-289F-2348-BCBC-00CB606C1335}" destId="{75ADDD1B-96DB-4E43-B2B6-8AE2B52DFCA4}" srcOrd="1" destOrd="0" parTransId="{0D7F70BC-E1BF-FB45-A1F0-53D72C2D9AD3}" sibTransId="{FD9E4EB2-C8C3-AD4D-958E-AAD0F33D9A71}"/>
    <dgm:cxn modelId="{42D32776-E52C-E045-936F-E905F7C9004F}" type="presOf" srcId="{75ADDD1B-96DB-4E43-B2B6-8AE2B52DFCA4}" destId="{DEED720A-817E-6549-BB83-6EA50AAF94F1}" srcOrd="0" destOrd="1" presId="urn:microsoft.com/office/officeart/2005/8/layout/vList5"/>
    <dgm:cxn modelId="{657BC7CB-EDB0-4F4E-92AE-3630FFBAAD85}" type="presParOf" srcId="{B6CED346-62F5-1A42-A07E-6EA18562E096}" destId="{4B858A9F-30CA-D040-827F-2AF5440620E8}" srcOrd="0" destOrd="0" presId="urn:microsoft.com/office/officeart/2005/8/layout/vList5"/>
    <dgm:cxn modelId="{465C0FC1-D61F-8D4B-AFF3-6A652F4F5A68}" type="presParOf" srcId="{4B858A9F-30CA-D040-827F-2AF5440620E8}" destId="{9EDE9C41-48DF-4D42-A335-2F2816C035CA}" srcOrd="0" destOrd="0" presId="urn:microsoft.com/office/officeart/2005/8/layout/vList5"/>
    <dgm:cxn modelId="{5F2C0FCC-BE78-8542-A2EC-10A5ACA15D51}" type="presParOf" srcId="{4B858A9F-30CA-D040-827F-2AF5440620E8}" destId="{DEED720A-817E-6549-BB83-6EA50AAF94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338054-8DD2-8445-831D-630FE4A4F7B3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F98BA0-289F-2348-BCBC-00CB606C1335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Week 10</a:t>
          </a:r>
        </a:p>
        <a:p>
          <a:r>
            <a:rPr lang="en-US" sz="2800" dirty="0" smtClean="0">
              <a:solidFill>
                <a:schemeClr val="tx1"/>
              </a:solidFill>
            </a:rPr>
            <a:t>Week 11</a:t>
          </a:r>
          <a:endParaRPr lang="en-US" sz="2800" dirty="0">
            <a:solidFill>
              <a:schemeClr val="tx1"/>
            </a:solidFill>
          </a:endParaRPr>
        </a:p>
      </dgm:t>
    </dgm:pt>
    <dgm:pt modelId="{947F8709-B485-C84E-9931-F8785C3AFC6E}" type="parTrans" cxnId="{76FD17D1-3F11-7542-9C5D-B949629F92EF}">
      <dgm:prSet/>
      <dgm:spPr/>
      <dgm:t>
        <a:bodyPr/>
        <a:lstStyle/>
        <a:p>
          <a:endParaRPr lang="en-US"/>
        </a:p>
      </dgm:t>
    </dgm:pt>
    <dgm:pt modelId="{1D64DA83-A2A3-F842-9E2A-79EAE0E670EF}" type="sibTrans" cxnId="{76FD17D1-3F11-7542-9C5D-B949629F92EF}">
      <dgm:prSet/>
      <dgm:spPr/>
      <dgm:t>
        <a:bodyPr/>
        <a:lstStyle/>
        <a:p>
          <a:endParaRPr lang="en-US"/>
        </a:p>
      </dgm:t>
    </dgm:pt>
    <dgm:pt modelId="{FFB6B855-EF91-3041-B94B-FB504329BDB0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 smtClean="0"/>
            <a:t>Do systematic Testing</a:t>
          </a:r>
          <a:endParaRPr lang="en-US" sz="2000" dirty="0"/>
        </a:p>
      </dgm:t>
    </dgm:pt>
    <dgm:pt modelId="{2C49C7A6-4925-834B-80BF-A6D72924BB6B}" type="parTrans" cxnId="{D87CEC88-F7A8-994E-9077-D7396A5059A4}">
      <dgm:prSet/>
      <dgm:spPr/>
      <dgm:t>
        <a:bodyPr/>
        <a:lstStyle/>
        <a:p>
          <a:endParaRPr lang="en-US"/>
        </a:p>
      </dgm:t>
    </dgm:pt>
    <dgm:pt modelId="{D0D0079F-4373-5746-9758-02690C3530B1}" type="sibTrans" cxnId="{D87CEC88-F7A8-994E-9077-D7396A5059A4}">
      <dgm:prSet/>
      <dgm:spPr/>
      <dgm:t>
        <a:bodyPr/>
        <a:lstStyle/>
        <a:p>
          <a:endParaRPr lang="en-US"/>
        </a:p>
      </dgm:t>
    </dgm:pt>
    <dgm:pt modelId="{B6CED346-62F5-1A42-A07E-6EA18562E096}" type="pres">
      <dgm:prSet presAssocID="{10338054-8DD2-8445-831D-630FE4A4F7B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858A9F-30CA-D040-827F-2AF5440620E8}" type="pres">
      <dgm:prSet presAssocID="{F2F98BA0-289F-2348-BCBC-00CB606C1335}" presName="linNode" presStyleCnt="0"/>
      <dgm:spPr/>
    </dgm:pt>
    <dgm:pt modelId="{9EDE9C41-48DF-4D42-A335-2F2816C035CA}" type="pres">
      <dgm:prSet presAssocID="{F2F98BA0-289F-2348-BCBC-00CB606C1335}" presName="parentText" presStyleLbl="node1" presStyleIdx="0" presStyleCnt="1" custLinFactNeighborY="71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D720A-817E-6549-BB83-6EA50AAF94F1}" type="pres">
      <dgm:prSet presAssocID="{F2F98BA0-289F-2348-BCBC-00CB606C133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274B06-CC7A-0F4E-B0AC-0FDE5ED96666}" type="presOf" srcId="{F2F98BA0-289F-2348-BCBC-00CB606C1335}" destId="{9EDE9C41-48DF-4D42-A335-2F2816C035CA}" srcOrd="0" destOrd="0" presId="urn:microsoft.com/office/officeart/2005/8/layout/vList5"/>
    <dgm:cxn modelId="{76FD17D1-3F11-7542-9C5D-B949629F92EF}" srcId="{10338054-8DD2-8445-831D-630FE4A4F7B3}" destId="{F2F98BA0-289F-2348-BCBC-00CB606C1335}" srcOrd="0" destOrd="0" parTransId="{947F8709-B485-C84E-9931-F8785C3AFC6E}" sibTransId="{1D64DA83-A2A3-F842-9E2A-79EAE0E670EF}"/>
    <dgm:cxn modelId="{4CCB093B-6DA7-F04F-8B36-F9913DDE1B3E}" type="presOf" srcId="{10338054-8DD2-8445-831D-630FE4A4F7B3}" destId="{B6CED346-62F5-1A42-A07E-6EA18562E096}" srcOrd="0" destOrd="0" presId="urn:microsoft.com/office/officeart/2005/8/layout/vList5"/>
    <dgm:cxn modelId="{BCBD4B8A-1CFD-D341-830A-C3361D582CCA}" type="presOf" srcId="{FFB6B855-EF91-3041-B94B-FB504329BDB0}" destId="{DEED720A-817E-6549-BB83-6EA50AAF94F1}" srcOrd="0" destOrd="0" presId="urn:microsoft.com/office/officeart/2005/8/layout/vList5"/>
    <dgm:cxn modelId="{D87CEC88-F7A8-994E-9077-D7396A5059A4}" srcId="{F2F98BA0-289F-2348-BCBC-00CB606C1335}" destId="{FFB6B855-EF91-3041-B94B-FB504329BDB0}" srcOrd="0" destOrd="0" parTransId="{2C49C7A6-4925-834B-80BF-A6D72924BB6B}" sibTransId="{D0D0079F-4373-5746-9758-02690C3530B1}"/>
    <dgm:cxn modelId="{BB4A5F14-A38B-F147-849D-C5DB196AD50B}" type="presParOf" srcId="{B6CED346-62F5-1A42-A07E-6EA18562E096}" destId="{4B858A9F-30CA-D040-827F-2AF5440620E8}" srcOrd="0" destOrd="0" presId="urn:microsoft.com/office/officeart/2005/8/layout/vList5"/>
    <dgm:cxn modelId="{720EF01C-7EA5-4943-8434-0C8C5F7FBA50}" type="presParOf" srcId="{4B858A9F-30CA-D040-827F-2AF5440620E8}" destId="{9EDE9C41-48DF-4D42-A335-2F2816C035CA}" srcOrd="0" destOrd="0" presId="urn:microsoft.com/office/officeart/2005/8/layout/vList5"/>
    <dgm:cxn modelId="{54335D41-8C0F-6341-AF40-2F5CFBE6C004}" type="presParOf" srcId="{4B858A9F-30CA-D040-827F-2AF5440620E8}" destId="{DEED720A-817E-6549-BB83-6EA50AAF94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338054-8DD2-8445-831D-630FE4A4F7B3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F98BA0-289F-2348-BCBC-00CB606C1335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Week 12</a:t>
          </a:r>
        </a:p>
      </dgm:t>
    </dgm:pt>
    <dgm:pt modelId="{947F8709-B485-C84E-9931-F8785C3AFC6E}" type="parTrans" cxnId="{76FD17D1-3F11-7542-9C5D-B949629F92EF}">
      <dgm:prSet/>
      <dgm:spPr/>
      <dgm:t>
        <a:bodyPr/>
        <a:lstStyle/>
        <a:p>
          <a:endParaRPr lang="en-US"/>
        </a:p>
      </dgm:t>
    </dgm:pt>
    <dgm:pt modelId="{1D64DA83-A2A3-F842-9E2A-79EAE0E670EF}" type="sibTrans" cxnId="{76FD17D1-3F11-7542-9C5D-B949629F92EF}">
      <dgm:prSet/>
      <dgm:spPr/>
      <dgm:t>
        <a:bodyPr/>
        <a:lstStyle/>
        <a:p>
          <a:endParaRPr lang="en-US"/>
        </a:p>
      </dgm:t>
    </dgm:pt>
    <dgm:pt modelId="{FFB6B855-EF91-3041-B94B-FB504329BDB0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 smtClean="0"/>
            <a:t>Beta version of the product</a:t>
          </a:r>
          <a:endParaRPr lang="en-US" sz="2000" dirty="0"/>
        </a:p>
      </dgm:t>
    </dgm:pt>
    <dgm:pt modelId="{2C49C7A6-4925-834B-80BF-A6D72924BB6B}" type="parTrans" cxnId="{D87CEC88-F7A8-994E-9077-D7396A5059A4}">
      <dgm:prSet/>
      <dgm:spPr/>
      <dgm:t>
        <a:bodyPr/>
        <a:lstStyle/>
        <a:p>
          <a:endParaRPr lang="en-US"/>
        </a:p>
      </dgm:t>
    </dgm:pt>
    <dgm:pt modelId="{D0D0079F-4373-5746-9758-02690C3530B1}" type="sibTrans" cxnId="{D87CEC88-F7A8-994E-9077-D7396A5059A4}">
      <dgm:prSet/>
      <dgm:spPr/>
      <dgm:t>
        <a:bodyPr/>
        <a:lstStyle/>
        <a:p>
          <a:endParaRPr lang="en-US"/>
        </a:p>
      </dgm:t>
    </dgm:pt>
    <dgm:pt modelId="{B6CED346-62F5-1A42-A07E-6EA18562E096}" type="pres">
      <dgm:prSet presAssocID="{10338054-8DD2-8445-831D-630FE4A4F7B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858A9F-30CA-D040-827F-2AF5440620E8}" type="pres">
      <dgm:prSet presAssocID="{F2F98BA0-289F-2348-BCBC-00CB606C1335}" presName="linNode" presStyleCnt="0"/>
      <dgm:spPr/>
    </dgm:pt>
    <dgm:pt modelId="{9EDE9C41-48DF-4D42-A335-2F2816C035CA}" type="pres">
      <dgm:prSet presAssocID="{F2F98BA0-289F-2348-BCBC-00CB606C1335}" presName="parentText" presStyleLbl="node1" presStyleIdx="0" presStyleCnt="1" custLinFactNeighborY="71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D720A-817E-6549-BB83-6EA50AAF94F1}" type="pres">
      <dgm:prSet presAssocID="{F2F98BA0-289F-2348-BCBC-00CB606C133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D4B6E4-6046-3D41-A3BA-5D9738B8ABF0}" type="presOf" srcId="{10338054-8DD2-8445-831D-630FE4A4F7B3}" destId="{B6CED346-62F5-1A42-A07E-6EA18562E096}" srcOrd="0" destOrd="0" presId="urn:microsoft.com/office/officeart/2005/8/layout/vList5"/>
    <dgm:cxn modelId="{76FD17D1-3F11-7542-9C5D-B949629F92EF}" srcId="{10338054-8DD2-8445-831D-630FE4A4F7B3}" destId="{F2F98BA0-289F-2348-BCBC-00CB606C1335}" srcOrd="0" destOrd="0" parTransId="{947F8709-B485-C84E-9931-F8785C3AFC6E}" sibTransId="{1D64DA83-A2A3-F842-9E2A-79EAE0E670EF}"/>
    <dgm:cxn modelId="{64D35E01-99F6-054A-B1F4-737A313B820F}" type="presOf" srcId="{F2F98BA0-289F-2348-BCBC-00CB606C1335}" destId="{9EDE9C41-48DF-4D42-A335-2F2816C035CA}" srcOrd="0" destOrd="0" presId="urn:microsoft.com/office/officeart/2005/8/layout/vList5"/>
    <dgm:cxn modelId="{D87CEC88-F7A8-994E-9077-D7396A5059A4}" srcId="{F2F98BA0-289F-2348-BCBC-00CB606C1335}" destId="{FFB6B855-EF91-3041-B94B-FB504329BDB0}" srcOrd="0" destOrd="0" parTransId="{2C49C7A6-4925-834B-80BF-A6D72924BB6B}" sibTransId="{D0D0079F-4373-5746-9758-02690C3530B1}"/>
    <dgm:cxn modelId="{E4BC1E64-2C27-4A45-BB67-166DAD762B79}" type="presOf" srcId="{FFB6B855-EF91-3041-B94B-FB504329BDB0}" destId="{DEED720A-817E-6549-BB83-6EA50AAF94F1}" srcOrd="0" destOrd="0" presId="urn:microsoft.com/office/officeart/2005/8/layout/vList5"/>
    <dgm:cxn modelId="{D55384DC-9033-FF46-BB42-DC752FFA14E5}" type="presParOf" srcId="{B6CED346-62F5-1A42-A07E-6EA18562E096}" destId="{4B858A9F-30CA-D040-827F-2AF5440620E8}" srcOrd="0" destOrd="0" presId="urn:microsoft.com/office/officeart/2005/8/layout/vList5"/>
    <dgm:cxn modelId="{CBD63B92-AA7C-324E-A04E-4CCDE2539180}" type="presParOf" srcId="{4B858A9F-30CA-D040-827F-2AF5440620E8}" destId="{9EDE9C41-48DF-4D42-A335-2F2816C035CA}" srcOrd="0" destOrd="0" presId="urn:microsoft.com/office/officeart/2005/8/layout/vList5"/>
    <dgm:cxn modelId="{E68D3ECA-EA56-4D4B-BEB8-8B39A44E6016}" type="presParOf" srcId="{4B858A9F-30CA-D040-827F-2AF5440620E8}" destId="{DEED720A-817E-6549-BB83-6EA50AAF94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338054-8DD2-8445-831D-630FE4A4F7B3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F98BA0-289F-2348-BCBC-00CB606C1335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Week 13</a:t>
          </a:r>
        </a:p>
      </dgm:t>
    </dgm:pt>
    <dgm:pt modelId="{947F8709-B485-C84E-9931-F8785C3AFC6E}" type="parTrans" cxnId="{76FD17D1-3F11-7542-9C5D-B949629F92EF}">
      <dgm:prSet/>
      <dgm:spPr/>
      <dgm:t>
        <a:bodyPr/>
        <a:lstStyle/>
        <a:p>
          <a:endParaRPr lang="en-US"/>
        </a:p>
      </dgm:t>
    </dgm:pt>
    <dgm:pt modelId="{1D64DA83-A2A3-F842-9E2A-79EAE0E670EF}" type="sibTrans" cxnId="{76FD17D1-3F11-7542-9C5D-B949629F92EF}">
      <dgm:prSet/>
      <dgm:spPr/>
      <dgm:t>
        <a:bodyPr/>
        <a:lstStyle/>
        <a:p>
          <a:endParaRPr lang="en-US"/>
        </a:p>
      </dgm:t>
    </dgm:pt>
    <dgm:pt modelId="{FFB6B855-EF91-3041-B94B-FB504329BDB0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 smtClean="0"/>
            <a:t>Release final product</a:t>
          </a:r>
          <a:endParaRPr lang="en-US" sz="2000" dirty="0"/>
        </a:p>
      </dgm:t>
    </dgm:pt>
    <dgm:pt modelId="{2C49C7A6-4925-834B-80BF-A6D72924BB6B}" type="parTrans" cxnId="{D87CEC88-F7A8-994E-9077-D7396A5059A4}">
      <dgm:prSet/>
      <dgm:spPr/>
      <dgm:t>
        <a:bodyPr/>
        <a:lstStyle/>
        <a:p>
          <a:endParaRPr lang="en-US"/>
        </a:p>
      </dgm:t>
    </dgm:pt>
    <dgm:pt modelId="{D0D0079F-4373-5746-9758-02690C3530B1}" type="sibTrans" cxnId="{D87CEC88-F7A8-994E-9077-D7396A5059A4}">
      <dgm:prSet/>
      <dgm:spPr/>
      <dgm:t>
        <a:bodyPr/>
        <a:lstStyle/>
        <a:p>
          <a:endParaRPr lang="en-US"/>
        </a:p>
      </dgm:t>
    </dgm:pt>
    <dgm:pt modelId="{B6CED346-62F5-1A42-A07E-6EA18562E096}" type="pres">
      <dgm:prSet presAssocID="{10338054-8DD2-8445-831D-630FE4A4F7B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858A9F-30CA-D040-827F-2AF5440620E8}" type="pres">
      <dgm:prSet presAssocID="{F2F98BA0-289F-2348-BCBC-00CB606C1335}" presName="linNode" presStyleCnt="0"/>
      <dgm:spPr/>
    </dgm:pt>
    <dgm:pt modelId="{9EDE9C41-48DF-4D42-A335-2F2816C035CA}" type="pres">
      <dgm:prSet presAssocID="{F2F98BA0-289F-2348-BCBC-00CB606C1335}" presName="parentText" presStyleLbl="node1" presStyleIdx="0" presStyleCnt="1" custLinFactNeighborY="71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D720A-817E-6549-BB83-6EA50AAF94F1}" type="pres">
      <dgm:prSet presAssocID="{F2F98BA0-289F-2348-BCBC-00CB606C133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7761C2-BCD7-334C-8D04-1E4C4EB5E9BE}" type="presOf" srcId="{F2F98BA0-289F-2348-BCBC-00CB606C1335}" destId="{9EDE9C41-48DF-4D42-A335-2F2816C035CA}" srcOrd="0" destOrd="0" presId="urn:microsoft.com/office/officeart/2005/8/layout/vList5"/>
    <dgm:cxn modelId="{76FD17D1-3F11-7542-9C5D-B949629F92EF}" srcId="{10338054-8DD2-8445-831D-630FE4A4F7B3}" destId="{F2F98BA0-289F-2348-BCBC-00CB606C1335}" srcOrd="0" destOrd="0" parTransId="{947F8709-B485-C84E-9931-F8785C3AFC6E}" sibTransId="{1D64DA83-A2A3-F842-9E2A-79EAE0E670EF}"/>
    <dgm:cxn modelId="{D87CEC88-F7A8-994E-9077-D7396A5059A4}" srcId="{F2F98BA0-289F-2348-BCBC-00CB606C1335}" destId="{FFB6B855-EF91-3041-B94B-FB504329BDB0}" srcOrd="0" destOrd="0" parTransId="{2C49C7A6-4925-834B-80BF-A6D72924BB6B}" sibTransId="{D0D0079F-4373-5746-9758-02690C3530B1}"/>
    <dgm:cxn modelId="{74917568-F24F-E14B-B203-7627CCC2FE27}" type="presOf" srcId="{10338054-8DD2-8445-831D-630FE4A4F7B3}" destId="{B6CED346-62F5-1A42-A07E-6EA18562E096}" srcOrd="0" destOrd="0" presId="urn:microsoft.com/office/officeart/2005/8/layout/vList5"/>
    <dgm:cxn modelId="{084CE0C4-897B-FB4A-A54F-C4BE2D8DE426}" type="presOf" srcId="{FFB6B855-EF91-3041-B94B-FB504329BDB0}" destId="{DEED720A-817E-6549-BB83-6EA50AAF94F1}" srcOrd="0" destOrd="0" presId="urn:microsoft.com/office/officeart/2005/8/layout/vList5"/>
    <dgm:cxn modelId="{5C22CE38-3B64-8546-869E-8A5A4A906F6E}" type="presParOf" srcId="{B6CED346-62F5-1A42-A07E-6EA18562E096}" destId="{4B858A9F-30CA-D040-827F-2AF5440620E8}" srcOrd="0" destOrd="0" presId="urn:microsoft.com/office/officeart/2005/8/layout/vList5"/>
    <dgm:cxn modelId="{4E2A1CD0-DC3B-0444-AE9F-54423626633F}" type="presParOf" srcId="{4B858A9F-30CA-D040-827F-2AF5440620E8}" destId="{9EDE9C41-48DF-4D42-A335-2F2816C035CA}" srcOrd="0" destOrd="0" presId="urn:microsoft.com/office/officeart/2005/8/layout/vList5"/>
    <dgm:cxn modelId="{05C6797B-19CC-FD44-8236-4C0E4D9902C6}" type="presParOf" srcId="{4B858A9F-30CA-D040-827F-2AF5440620E8}" destId="{DEED720A-817E-6549-BB83-6EA50AAF94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8F31F03-C9C8-7B46-89C0-4E25866172C0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060A4-A0C8-E44F-AF0B-83960908511C}">
      <dgm:prSet phldrT="[Text]"/>
      <dgm:spPr/>
      <dgm:t>
        <a:bodyPr/>
        <a:lstStyle/>
        <a:p>
          <a:pPr algn="ctr"/>
          <a:r>
            <a:rPr lang="en-US" dirty="0" smtClean="0"/>
            <a:t>Team Members</a:t>
          </a:r>
          <a:endParaRPr lang="en-US" dirty="0"/>
        </a:p>
      </dgm:t>
    </dgm:pt>
    <dgm:pt modelId="{267E5E59-55C8-8948-AFE6-8968C965220C}" type="parTrans" cxnId="{9223B5BF-D549-9A41-B81E-92E68E8B382F}">
      <dgm:prSet/>
      <dgm:spPr/>
      <dgm:t>
        <a:bodyPr/>
        <a:lstStyle/>
        <a:p>
          <a:endParaRPr lang="en-US"/>
        </a:p>
      </dgm:t>
    </dgm:pt>
    <dgm:pt modelId="{CCDD55D7-BA73-5746-934D-5A3D0971D612}" type="sibTrans" cxnId="{9223B5BF-D549-9A41-B81E-92E68E8B382F}">
      <dgm:prSet/>
      <dgm:spPr/>
      <dgm:t>
        <a:bodyPr/>
        <a:lstStyle/>
        <a:p>
          <a:endParaRPr lang="en-US"/>
        </a:p>
      </dgm:t>
    </dgm:pt>
    <dgm:pt modelId="{6EDBA129-1B5E-6E4E-9E09-BDC98195E9AB}" type="pres">
      <dgm:prSet presAssocID="{F8F31F03-C9C8-7B46-89C0-4E25866172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62C492-B786-9A48-AA2E-3F7C24817BA9}" type="pres">
      <dgm:prSet presAssocID="{F74060A4-A0C8-E44F-AF0B-83960908511C}" presName="parentText" presStyleLbl="node1" presStyleIdx="0" presStyleCnt="1" custLinFactNeighborY="11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0C5B8B-4426-9648-8417-87BFC7096511}" type="presOf" srcId="{F74060A4-A0C8-E44F-AF0B-83960908511C}" destId="{3A62C492-B786-9A48-AA2E-3F7C24817BA9}" srcOrd="0" destOrd="0" presId="urn:microsoft.com/office/officeart/2005/8/layout/vList2"/>
    <dgm:cxn modelId="{9223B5BF-D549-9A41-B81E-92E68E8B382F}" srcId="{F8F31F03-C9C8-7B46-89C0-4E25866172C0}" destId="{F74060A4-A0C8-E44F-AF0B-83960908511C}" srcOrd="0" destOrd="0" parTransId="{267E5E59-55C8-8948-AFE6-8968C965220C}" sibTransId="{CCDD55D7-BA73-5746-934D-5A3D0971D612}"/>
    <dgm:cxn modelId="{DE573D2C-1CC9-254C-9DF2-A110FD5C9E45}" type="presOf" srcId="{F8F31F03-C9C8-7B46-89C0-4E25866172C0}" destId="{6EDBA129-1B5E-6E4E-9E09-BDC98195E9AB}" srcOrd="0" destOrd="0" presId="urn:microsoft.com/office/officeart/2005/8/layout/vList2"/>
    <dgm:cxn modelId="{A8EA2651-2D51-7D41-AA00-CA2403995E24}" type="presParOf" srcId="{6EDBA129-1B5E-6E4E-9E09-BDC98195E9AB}" destId="{3A62C492-B786-9A48-AA2E-3F7C24817BA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46629-7F8B-D047-8E20-B87D3BE5B3E1}">
      <dsp:nvSpPr>
        <dsp:cNvPr id="0" name=""/>
        <dsp:cNvSpPr/>
      </dsp:nvSpPr>
      <dsp:spPr>
        <a:xfrm>
          <a:off x="1380422" y="249817"/>
          <a:ext cx="3413760" cy="3413760"/>
        </a:xfrm>
        <a:prstGeom prst="pie">
          <a:avLst>
            <a:gd name="adj1" fmla="val 16200000"/>
            <a:gd name="adj2" fmla="val 0"/>
          </a:avLst>
        </a:prstGeom>
        <a:solidFill>
          <a:srgbClr val="3366FF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Do</a:t>
          </a:r>
          <a:endParaRPr lang="en-US" sz="2600" kern="1200" dirty="0"/>
        </a:p>
      </dsp:txBody>
      <dsp:txXfrm>
        <a:off x="3192560" y="957360"/>
        <a:ext cx="1259840" cy="934720"/>
      </dsp:txXfrm>
    </dsp:sp>
    <dsp:sp modelId="{213B7A7B-B683-D540-8F0E-15C6EFCB09C5}">
      <dsp:nvSpPr>
        <dsp:cNvPr id="0" name=""/>
        <dsp:cNvSpPr/>
      </dsp:nvSpPr>
      <dsp:spPr>
        <a:xfrm>
          <a:off x="1380422" y="364422"/>
          <a:ext cx="3413760" cy="3413760"/>
        </a:xfrm>
        <a:prstGeom prst="pie">
          <a:avLst>
            <a:gd name="adj1" fmla="val 0"/>
            <a:gd name="adj2" fmla="val 540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Check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3192560" y="2135920"/>
        <a:ext cx="1259840" cy="934720"/>
      </dsp:txXfrm>
    </dsp:sp>
    <dsp:sp modelId="{189176C4-79D3-1242-9D59-DF41D554B98F}">
      <dsp:nvSpPr>
        <dsp:cNvPr id="0" name=""/>
        <dsp:cNvSpPr/>
      </dsp:nvSpPr>
      <dsp:spPr>
        <a:xfrm>
          <a:off x="1265817" y="364422"/>
          <a:ext cx="3413760" cy="341376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Release</a:t>
          </a:r>
          <a:endParaRPr lang="en-US" sz="2600" kern="1200" dirty="0"/>
        </a:p>
      </dsp:txBody>
      <dsp:txXfrm>
        <a:off x="1607600" y="2135920"/>
        <a:ext cx="1259840" cy="934720"/>
      </dsp:txXfrm>
    </dsp:sp>
    <dsp:sp modelId="{4DBA72A2-E289-E14F-8955-2FD6745681A3}">
      <dsp:nvSpPr>
        <dsp:cNvPr id="0" name=""/>
        <dsp:cNvSpPr/>
      </dsp:nvSpPr>
      <dsp:spPr>
        <a:xfrm>
          <a:off x="1265817" y="249817"/>
          <a:ext cx="3413760" cy="3413760"/>
        </a:xfrm>
        <a:prstGeom prst="pie">
          <a:avLst>
            <a:gd name="adj1" fmla="val 10800000"/>
            <a:gd name="adj2" fmla="val 1620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Plan</a:t>
          </a:r>
          <a:endParaRPr lang="en-US" sz="2600" kern="1200" dirty="0"/>
        </a:p>
      </dsp:txBody>
      <dsp:txXfrm>
        <a:off x="1607600" y="957360"/>
        <a:ext cx="1259840" cy="934720"/>
      </dsp:txXfrm>
    </dsp:sp>
    <dsp:sp modelId="{630B41A5-22C9-8243-917D-943331A1D0E2}">
      <dsp:nvSpPr>
        <dsp:cNvPr id="0" name=""/>
        <dsp:cNvSpPr/>
      </dsp:nvSpPr>
      <dsp:spPr>
        <a:xfrm>
          <a:off x="1169094" y="38489"/>
          <a:ext cx="3836416" cy="383641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A23E7A-B184-0340-86F8-D7B03AB00C12}">
      <dsp:nvSpPr>
        <dsp:cNvPr id="0" name=""/>
        <dsp:cNvSpPr/>
      </dsp:nvSpPr>
      <dsp:spPr>
        <a:xfrm>
          <a:off x="1169094" y="153094"/>
          <a:ext cx="3836416" cy="383641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99028C-DFAD-1A4A-8EA5-5A71C2BB0A97}">
      <dsp:nvSpPr>
        <dsp:cNvPr id="0" name=""/>
        <dsp:cNvSpPr/>
      </dsp:nvSpPr>
      <dsp:spPr>
        <a:xfrm>
          <a:off x="1054489" y="153094"/>
          <a:ext cx="3836416" cy="383641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D52E63-0CA3-A843-B4BB-C0D3A8910002}">
      <dsp:nvSpPr>
        <dsp:cNvPr id="0" name=""/>
        <dsp:cNvSpPr/>
      </dsp:nvSpPr>
      <dsp:spPr>
        <a:xfrm>
          <a:off x="1054489" y="38489"/>
          <a:ext cx="3836416" cy="383641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D720A-817E-6549-BB83-6EA50AAF94F1}">
      <dsp:nvSpPr>
        <dsp:cNvPr id="0" name=""/>
        <dsp:cNvSpPr/>
      </dsp:nvSpPr>
      <dsp:spPr>
        <a:xfrm rot="5400000">
          <a:off x="3764646" y="-1474928"/>
          <a:ext cx="761266" cy="3901440"/>
        </a:xfrm>
        <a:prstGeom prst="round2SameRect">
          <a:avLst/>
        </a:prstGeom>
        <a:solidFill>
          <a:schemeClr val="accent5">
            <a:lumMod val="60000"/>
            <a:lumOff val="40000"/>
          </a:schemeClr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Project manual</a:t>
          </a:r>
          <a:endParaRPr lang="en-US" sz="2000" kern="1200" dirty="0"/>
        </a:p>
      </dsp:txBody>
      <dsp:txXfrm rot="-5400000">
        <a:off x="2194559" y="132321"/>
        <a:ext cx="3864278" cy="686942"/>
      </dsp:txXfrm>
    </dsp:sp>
    <dsp:sp modelId="{9EDE9C41-48DF-4D42-A335-2F2816C035CA}">
      <dsp:nvSpPr>
        <dsp:cNvPr id="0" name=""/>
        <dsp:cNvSpPr/>
      </dsp:nvSpPr>
      <dsp:spPr>
        <a:xfrm>
          <a:off x="0" y="0"/>
          <a:ext cx="2194560" cy="951583"/>
        </a:xfrm>
        <a:prstGeom prst="roundRect">
          <a:avLst/>
        </a:prstGeom>
        <a:solidFill>
          <a:schemeClr val="accent2">
            <a:lumMod val="60000"/>
            <a:lumOff val="40000"/>
            <a:alpha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Week 5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46452" y="46452"/>
        <a:ext cx="2101656" cy="858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D720A-817E-6549-BB83-6EA50AAF94F1}">
      <dsp:nvSpPr>
        <dsp:cNvPr id="0" name=""/>
        <dsp:cNvSpPr/>
      </dsp:nvSpPr>
      <dsp:spPr>
        <a:xfrm rot="5400000">
          <a:off x="3765018" y="-1474928"/>
          <a:ext cx="760522" cy="3901440"/>
        </a:xfrm>
        <a:prstGeom prst="round2SameRect">
          <a:avLst/>
        </a:prstGeom>
        <a:solidFill>
          <a:schemeClr val="accent5">
            <a:lumMod val="60000"/>
            <a:lumOff val="40000"/>
          </a:schemeClr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Code skeleton, GUI </a:t>
          </a:r>
          <a:endParaRPr lang="en-US" sz="2000" kern="1200" dirty="0"/>
        </a:p>
      </dsp:txBody>
      <dsp:txXfrm rot="-5400000">
        <a:off x="2194559" y="132657"/>
        <a:ext cx="3864314" cy="686270"/>
      </dsp:txXfrm>
    </dsp:sp>
    <dsp:sp modelId="{9EDE9C41-48DF-4D42-A335-2F2816C035CA}">
      <dsp:nvSpPr>
        <dsp:cNvPr id="0" name=""/>
        <dsp:cNvSpPr/>
      </dsp:nvSpPr>
      <dsp:spPr>
        <a:xfrm>
          <a:off x="0" y="929"/>
          <a:ext cx="2194560" cy="950653"/>
        </a:xfrm>
        <a:prstGeom prst="roundRect">
          <a:avLst/>
        </a:prstGeom>
        <a:solidFill>
          <a:schemeClr val="accent2">
            <a:lumMod val="60000"/>
            <a:lumOff val="40000"/>
            <a:alpha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Week 6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Week 7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46407" y="47336"/>
        <a:ext cx="2101746" cy="8578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D720A-817E-6549-BB83-6EA50AAF94F1}">
      <dsp:nvSpPr>
        <dsp:cNvPr id="0" name=""/>
        <dsp:cNvSpPr/>
      </dsp:nvSpPr>
      <dsp:spPr>
        <a:xfrm rot="5400000">
          <a:off x="3619209" y="-1292488"/>
          <a:ext cx="1052141" cy="3901440"/>
        </a:xfrm>
        <a:prstGeom prst="round2SameRect">
          <a:avLst/>
        </a:prstGeom>
        <a:solidFill>
          <a:schemeClr val="accent5">
            <a:lumMod val="60000"/>
            <a:lumOff val="40000"/>
          </a:schemeClr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Major improvement for the product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Add some more new features</a:t>
          </a:r>
          <a:endParaRPr lang="en-US" sz="2000" kern="1200" dirty="0"/>
        </a:p>
      </dsp:txBody>
      <dsp:txXfrm rot="-5400000">
        <a:off x="2194560" y="183522"/>
        <a:ext cx="3850079" cy="949419"/>
      </dsp:txXfrm>
    </dsp:sp>
    <dsp:sp modelId="{9EDE9C41-48DF-4D42-A335-2F2816C035CA}">
      <dsp:nvSpPr>
        <dsp:cNvPr id="0" name=""/>
        <dsp:cNvSpPr/>
      </dsp:nvSpPr>
      <dsp:spPr>
        <a:xfrm>
          <a:off x="0" y="1285"/>
          <a:ext cx="2194560" cy="1315177"/>
        </a:xfrm>
        <a:prstGeom prst="roundRect">
          <a:avLst/>
        </a:prstGeom>
        <a:solidFill>
          <a:schemeClr val="accent2">
            <a:lumMod val="60000"/>
            <a:lumOff val="40000"/>
            <a:alpha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Week 8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64202" y="65487"/>
        <a:ext cx="2066156" cy="11867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D720A-817E-6549-BB83-6EA50AAF94F1}">
      <dsp:nvSpPr>
        <dsp:cNvPr id="0" name=""/>
        <dsp:cNvSpPr/>
      </dsp:nvSpPr>
      <dsp:spPr>
        <a:xfrm rot="5400000">
          <a:off x="3618694" y="-1292488"/>
          <a:ext cx="1053170" cy="3901440"/>
        </a:xfrm>
        <a:prstGeom prst="round2SameRect">
          <a:avLst/>
        </a:prstGeom>
        <a:solidFill>
          <a:schemeClr val="accent5">
            <a:lumMod val="60000"/>
            <a:lumOff val="40000"/>
          </a:schemeClr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Update project manual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Improve code stability</a:t>
          </a:r>
          <a:endParaRPr lang="en-US" sz="2000" kern="1200" dirty="0"/>
        </a:p>
      </dsp:txBody>
      <dsp:txXfrm rot="-5400000">
        <a:off x="2194559" y="183059"/>
        <a:ext cx="3850028" cy="950346"/>
      </dsp:txXfrm>
    </dsp:sp>
    <dsp:sp modelId="{9EDE9C41-48DF-4D42-A335-2F2816C035CA}">
      <dsp:nvSpPr>
        <dsp:cNvPr id="0" name=""/>
        <dsp:cNvSpPr/>
      </dsp:nvSpPr>
      <dsp:spPr>
        <a:xfrm>
          <a:off x="0" y="0"/>
          <a:ext cx="2194560" cy="1316463"/>
        </a:xfrm>
        <a:prstGeom prst="roundRect">
          <a:avLst/>
        </a:prstGeom>
        <a:solidFill>
          <a:schemeClr val="accent2">
            <a:lumMod val="60000"/>
            <a:lumOff val="40000"/>
            <a:alpha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Week 9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64264" y="64264"/>
        <a:ext cx="2066032" cy="1187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D720A-817E-6549-BB83-6EA50AAF94F1}">
      <dsp:nvSpPr>
        <dsp:cNvPr id="0" name=""/>
        <dsp:cNvSpPr/>
      </dsp:nvSpPr>
      <dsp:spPr>
        <a:xfrm rot="5400000">
          <a:off x="3765018" y="-1474928"/>
          <a:ext cx="760522" cy="3901440"/>
        </a:xfrm>
        <a:prstGeom prst="round2SameRect">
          <a:avLst/>
        </a:prstGeom>
        <a:solidFill>
          <a:schemeClr val="accent5">
            <a:lumMod val="60000"/>
            <a:lumOff val="40000"/>
          </a:schemeClr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Do systematic Testing</a:t>
          </a:r>
          <a:endParaRPr lang="en-US" sz="2000" kern="1200" dirty="0"/>
        </a:p>
      </dsp:txBody>
      <dsp:txXfrm rot="-5400000">
        <a:off x="2194559" y="132657"/>
        <a:ext cx="3864314" cy="686270"/>
      </dsp:txXfrm>
    </dsp:sp>
    <dsp:sp modelId="{9EDE9C41-48DF-4D42-A335-2F2816C035CA}">
      <dsp:nvSpPr>
        <dsp:cNvPr id="0" name=""/>
        <dsp:cNvSpPr/>
      </dsp:nvSpPr>
      <dsp:spPr>
        <a:xfrm>
          <a:off x="0" y="929"/>
          <a:ext cx="2194560" cy="950653"/>
        </a:xfrm>
        <a:prstGeom prst="roundRect">
          <a:avLst/>
        </a:prstGeom>
        <a:solidFill>
          <a:schemeClr val="accent2">
            <a:lumMod val="60000"/>
            <a:lumOff val="40000"/>
            <a:alpha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Week 10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Week 11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46407" y="47336"/>
        <a:ext cx="2101746" cy="8578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D720A-817E-6549-BB83-6EA50AAF94F1}">
      <dsp:nvSpPr>
        <dsp:cNvPr id="0" name=""/>
        <dsp:cNvSpPr/>
      </dsp:nvSpPr>
      <dsp:spPr>
        <a:xfrm rot="5400000">
          <a:off x="3764646" y="-1474928"/>
          <a:ext cx="761266" cy="3901440"/>
        </a:xfrm>
        <a:prstGeom prst="round2SameRect">
          <a:avLst/>
        </a:prstGeom>
        <a:solidFill>
          <a:schemeClr val="accent5">
            <a:lumMod val="60000"/>
            <a:lumOff val="40000"/>
          </a:schemeClr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Beta version of the product</a:t>
          </a:r>
          <a:endParaRPr lang="en-US" sz="2000" kern="1200" dirty="0"/>
        </a:p>
      </dsp:txBody>
      <dsp:txXfrm rot="-5400000">
        <a:off x="2194559" y="132321"/>
        <a:ext cx="3864278" cy="686942"/>
      </dsp:txXfrm>
    </dsp:sp>
    <dsp:sp modelId="{9EDE9C41-48DF-4D42-A335-2F2816C035CA}">
      <dsp:nvSpPr>
        <dsp:cNvPr id="0" name=""/>
        <dsp:cNvSpPr/>
      </dsp:nvSpPr>
      <dsp:spPr>
        <a:xfrm>
          <a:off x="0" y="0"/>
          <a:ext cx="2194560" cy="951583"/>
        </a:xfrm>
        <a:prstGeom prst="roundRect">
          <a:avLst/>
        </a:prstGeom>
        <a:solidFill>
          <a:schemeClr val="accent2">
            <a:lumMod val="60000"/>
            <a:lumOff val="40000"/>
            <a:alpha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Week 12</a:t>
          </a:r>
        </a:p>
      </dsp:txBody>
      <dsp:txXfrm>
        <a:off x="46452" y="46452"/>
        <a:ext cx="2101656" cy="8586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D720A-817E-6549-BB83-6EA50AAF94F1}">
      <dsp:nvSpPr>
        <dsp:cNvPr id="0" name=""/>
        <dsp:cNvSpPr/>
      </dsp:nvSpPr>
      <dsp:spPr>
        <a:xfrm rot="5400000">
          <a:off x="3764646" y="-1474928"/>
          <a:ext cx="761266" cy="3901440"/>
        </a:xfrm>
        <a:prstGeom prst="round2SameRect">
          <a:avLst/>
        </a:prstGeom>
        <a:solidFill>
          <a:schemeClr val="accent5">
            <a:lumMod val="60000"/>
            <a:lumOff val="40000"/>
          </a:schemeClr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Release final product</a:t>
          </a:r>
          <a:endParaRPr lang="en-US" sz="2000" kern="1200" dirty="0"/>
        </a:p>
      </dsp:txBody>
      <dsp:txXfrm rot="-5400000">
        <a:off x="2194559" y="132321"/>
        <a:ext cx="3864278" cy="686942"/>
      </dsp:txXfrm>
    </dsp:sp>
    <dsp:sp modelId="{9EDE9C41-48DF-4D42-A335-2F2816C035CA}">
      <dsp:nvSpPr>
        <dsp:cNvPr id="0" name=""/>
        <dsp:cNvSpPr/>
      </dsp:nvSpPr>
      <dsp:spPr>
        <a:xfrm>
          <a:off x="0" y="0"/>
          <a:ext cx="2194560" cy="951583"/>
        </a:xfrm>
        <a:prstGeom prst="roundRect">
          <a:avLst/>
        </a:prstGeom>
        <a:solidFill>
          <a:schemeClr val="accent2">
            <a:lumMod val="60000"/>
            <a:lumOff val="40000"/>
            <a:alpha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Week 13</a:t>
          </a:r>
        </a:p>
      </dsp:txBody>
      <dsp:txXfrm>
        <a:off x="46452" y="46452"/>
        <a:ext cx="2101656" cy="8586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2C492-B786-9A48-AA2E-3F7C24817BA9}">
      <dsp:nvSpPr>
        <dsp:cNvPr id="0" name=""/>
        <dsp:cNvSpPr/>
      </dsp:nvSpPr>
      <dsp:spPr>
        <a:xfrm>
          <a:off x="0" y="19763"/>
          <a:ext cx="6096000" cy="11512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Team Members</a:t>
          </a:r>
          <a:endParaRPr lang="en-US" sz="4800" kern="1200" dirty="0"/>
        </a:p>
      </dsp:txBody>
      <dsp:txXfrm>
        <a:off x="56201" y="75964"/>
        <a:ext cx="5983598" cy="1038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BDD2C-2082-8340-AE06-5575AFB72FDF}" type="datetimeFigureOut">
              <a:rPr lang="en-US" smtClean="0"/>
              <a:t>1/9/14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FB496-62D0-E34D-9FC0-7B9CC703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2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FB496-62D0-E34D-9FC0-7B9CC7038D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0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FB496-62D0-E34D-9FC0-7B9CC7038D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55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FB496-62D0-E34D-9FC0-7B9CC7038D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FB496-62D0-E34D-9FC0-7B9CC7038D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9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week 9, we shall make some necessary updates on the project manual and that’ll be our final project manual. Here, we shall also add more security to our codes.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FB496-62D0-E34D-9FC0-7B9CC7038D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4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FB496-62D0-E34D-9FC0-7B9CC7038D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21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FB496-62D0-E34D-9FC0-7B9CC7038D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11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FB496-62D0-E34D-9FC0-7B9CC7038D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74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FB496-62D0-E34D-9FC0-7B9CC7038D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00A5-7C6D-2C4F-8D08-D64A78F3F6C9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FAB-96F3-F949-9E72-8C812A6D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2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00A5-7C6D-2C4F-8D08-D64A78F3F6C9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FAB-96F3-F949-9E72-8C812A6D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00A5-7C6D-2C4F-8D08-D64A78F3F6C9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FAB-96F3-F949-9E72-8C812A6D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5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00A5-7C6D-2C4F-8D08-D64A78F3F6C9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FAB-96F3-F949-9E72-8C812A6D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00A5-7C6D-2C4F-8D08-D64A78F3F6C9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FAB-96F3-F949-9E72-8C812A6D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4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00A5-7C6D-2C4F-8D08-D64A78F3F6C9}" type="datetimeFigureOut">
              <a:rPr lang="en-US" smtClean="0"/>
              <a:t>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FAB-96F3-F949-9E72-8C812A6D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9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00A5-7C6D-2C4F-8D08-D64A78F3F6C9}" type="datetimeFigureOut">
              <a:rPr lang="en-US" smtClean="0"/>
              <a:t>1/9/14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FAB-96F3-F949-9E72-8C812A6D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00A5-7C6D-2C4F-8D08-D64A78F3F6C9}" type="datetimeFigureOut">
              <a:rPr lang="en-US" smtClean="0"/>
              <a:t>1/9/14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FAB-96F3-F949-9E72-8C812A6D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6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00A5-7C6D-2C4F-8D08-D64A78F3F6C9}" type="datetimeFigureOut">
              <a:rPr lang="en-US" smtClean="0"/>
              <a:t>1/9/14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FAB-96F3-F949-9E72-8C812A6D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3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00A5-7C6D-2C4F-8D08-D64A78F3F6C9}" type="datetimeFigureOut">
              <a:rPr lang="en-US" smtClean="0"/>
              <a:t>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FAB-96F3-F949-9E72-8C812A6D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00A5-7C6D-2C4F-8D08-D64A78F3F6C9}" type="datetimeFigureOut">
              <a:rPr lang="en-US" smtClean="0"/>
              <a:t>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FAB-96F3-F949-9E72-8C812A6D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2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00A5-7C6D-2C4F-8D08-D64A78F3F6C9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6BFAB-96F3-F949-9E72-8C812A6D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3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3.jpg"/><Relationship Id="rId9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jpeg"/><Relationship Id="rId13" Type="http://schemas.openxmlformats.org/officeDocument/2006/relationships/image" Target="../media/image11.jpg"/><Relationship Id="rId14" Type="http://schemas.openxmlformats.org/officeDocument/2006/relationships/image" Target="../media/image12.jp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9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8.emf"/><Relationship Id="rId6" Type="http://schemas.openxmlformats.org/officeDocument/2006/relationships/diagramData" Target="../diagrams/data9.xml"/><Relationship Id="rId7" Type="http://schemas.openxmlformats.org/officeDocument/2006/relationships/diagramLayout" Target="../diagrams/layout9.xml"/><Relationship Id="rId8" Type="http://schemas.openxmlformats.org/officeDocument/2006/relationships/diagramQuickStyle" Target="../diagrams/quickStyle9.xml"/><Relationship Id="rId9" Type="http://schemas.openxmlformats.org/officeDocument/2006/relationships/diagramColors" Target="../diagrams/colors9.xml"/><Relationship Id="rId10" Type="http://schemas.microsoft.com/office/2007/relationships/diagramDrawing" Target="../diagrams/drawin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5847" y="626238"/>
            <a:ext cx="6155566" cy="92333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Schedule – 9 weeks 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12703198"/>
              </p:ext>
            </p:extLst>
          </p:nvPr>
        </p:nvGraphicFramePr>
        <p:xfrm>
          <a:off x="1428412" y="19022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474126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69668" y="2562588"/>
            <a:ext cx="58520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 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545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7359089"/>
              </p:ext>
            </p:extLst>
          </p:nvPr>
        </p:nvGraphicFramePr>
        <p:xfrm>
          <a:off x="854885" y="400218"/>
          <a:ext cx="6096000" cy="95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670px-Create-a-User-Manual-Step-4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78" y="1815015"/>
            <a:ext cx="5565419" cy="417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4021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36558413"/>
              </p:ext>
            </p:extLst>
          </p:nvPr>
        </p:nvGraphicFramePr>
        <p:xfrm>
          <a:off x="854885" y="400218"/>
          <a:ext cx="6096000" cy="95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1310919" y="1897982"/>
            <a:ext cx="5721614" cy="4205603"/>
            <a:chOff x="1310919" y="1897982"/>
            <a:chExt cx="5721614" cy="4205603"/>
          </a:xfrm>
        </p:grpSpPr>
        <p:sp>
          <p:nvSpPr>
            <p:cNvPr id="6" name="Rounded Rectangle 5"/>
            <p:cNvSpPr/>
            <p:nvPr/>
          </p:nvSpPr>
          <p:spPr>
            <a:xfrm>
              <a:off x="1310919" y="1897982"/>
              <a:ext cx="5721614" cy="4205603"/>
            </a:xfrm>
            <a:prstGeom prst="roundRect">
              <a:avLst/>
            </a:prstGeom>
            <a:solidFill>
              <a:srgbClr val="C599E6">
                <a:alpha val="9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43479" y="1993565"/>
              <a:ext cx="4465318" cy="559838"/>
            </a:xfrm>
            <a:prstGeom prst="rect">
              <a:avLst/>
            </a:prstGeom>
            <a:solidFill>
              <a:srgbClr val="7FFF6E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0000"/>
                  </a:solidFill>
                </a:rPr>
                <a:t>Welcome to Task Catalyst</a:t>
              </a:r>
              <a:endParaRPr 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8" name="Smiley Face 7"/>
            <p:cNvSpPr/>
            <p:nvPr/>
          </p:nvSpPr>
          <p:spPr>
            <a:xfrm>
              <a:off x="6322452" y="2059994"/>
              <a:ext cx="491595" cy="507062"/>
            </a:xfrm>
            <a:prstGeom prst="smileyFace">
              <a:avLst/>
            </a:prstGeom>
            <a:solidFill>
              <a:srgbClr val="FFFF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98101" y="5680295"/>
              <a:ext cx="4383385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Text Here|</a:t>
              </a:r>
              <a:endParaRPr lang="en-US" dirty="0"/>
            </a:p>
          </p:txBody>
        </p:sp>
        <p:sp>
          <p:nvSpPr>
            <p:cNvPr id="14" name="Snip Same Side Corner Rectangle 13"/>
            <p:cNvSpPr/>
            <p:nvPr/>
          </p:nvSpPr>
          <p:spPr>
            <a:xfrm>
              <a:off x="1486621" y="2688103"/>
              <a:ext cx="2514412" cy="2801028"/>
            </a:xfrm>
            <a:prstGeom prst="snip2SameRect">
              <a:avLst/>
            </a:prstGeom>
            <a:solidFill>
              <a:srgbClr val="6CE1FF">
                <a:alpha val="9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Plus 10"/>
            <p:cNvSpPr/>
            <p:nvPr/>
          </p:nvSpPr>
          <p:spPr>
            <a:xfrm>
              <a:off x="1513932" y="3398158"/>
              <a:ext cx="397825" cy="397826"/>
            </a:xfrm>
            <a:prstGeom prst="mathPlus">
              <a:avLst/>
            </a:prstGeom>
            <a:solidFill>
              <a:schemeClr val="tx1">
                <a:alpha val="9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Minus 11"/>
            <p:cNvSpPr/>
            <p:nvPr/>
          </p:nvSpPr>
          <p:spPr>
            <a:xfrm>
              <a:off x="1500279" y="3862413"/>
              <a:ext cx="425135" cy="479753"/>
            </a:xfrm>
            <a:prstGeom prst="mathMinus">
              <a:avLst/>
            </a:prstGeom>
            <a:solidFill>
              <a:srgbClr val="FF0000">
                <a:alpha val="90000"/>
              </a:srgb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r 14"/>
            <p:cNvSpPr/>
            <p:nvPr/>
          </p:nvSpPr>
          <p:spPr>
            <a:xfrm>
              <a:off x="1527586" y="4313006"/>
              <a:ext cx="397825" cy="302243"/>
            </a:xfrm>
            <a:prstGeom prst="flowChartOr">
              <a:avLst/>
            </a:prstGeom>
            <a:solidFill>
              <a:srgbClr val="CCFFCC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Extract 15"/>
            <p:cNvSpPr/>
            <p:nvPr/>
          </p:nvSpPr>
          <p:spPr>
            <a:xfrm>
              <a:off x="1513932" y="4779104"/>
              <a:ext cx="384170" cy="300400"/>
            </a:xfrm>
            <a:prstGeom prst="flowChartExtract">
              <a:avLst/>
            </a:prstGeom>
            <a:solidFill>
              <a:srgbClr val="FF00FF">
                <a:alpha val="90000"/>
              </a:srgb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75622" y="3413639"/>
              <a:ext cx="143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91470" y="3825475"/>
              <a:ext cx="143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Remove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93663" y="4237313"/>
              <a:ext cx="143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Read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09507" y="4731077"/>
              <a:ext cx="143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</a:t>
              </a:r>
              <a:endParaRPr lang="en-US" dirty="0"/>
            </a:p>
          </p:txBody>
        </p:sp>
        <p:sp>
          <p:nvSpPr>
            <p:cNvPr id="21" name="Action Button: Information 20"/>
            <p:cNvSpPr/>
            <p:nvPr/>
          </p:nvSpPr>
          <p:spPr>
            <a:xfrm>
              <a:off x="6334289" y="5514597"/>
              <a:ext cx="356858" cy="452444"/>
            </a:xfrm>
            <a:prstGeom prst="actionButtonInformation">
              <a:avLst/>
            </a:prstGeom>
            <a:solidFill>
              <a:srgbClr val="FFFFFF">
                <a:alpha val="90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Action Button: Home 22"/>
            <p:cNvSpPr/>
            <p:nvPr/>
          </p:nvSpPr>
          <p:spPr>
            <a:xfrm>
              <a:off x="2251323" y="2715412"/>
              <a:ext cx="1012319" cy="629953"/>
            </a:xfrm>
            <a:prstGeom prst="actionButtonHome">
              <a:avLst/>
            </a:prstGeom>
            <a:solidFill>
              <a:srgbClr val="FFFFFF">
                <a:alpha val="90000"/>
              </a:srgb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ound Diagonal Corner Rectangle 24"/>
            <p:cNvSpPr/>
            <p:nvPr/>
          </p:nvSpPr>
          <p:spPr>
            <a:xfrm>
              <a:off x="4178553" y="2840147"/>
              <a:ext cx="2731081" cy="2635329"/>
            </a:xfrm>
            <a:prstGeom prst="round2DiagRect">
              <a:avLst/>
            </a:prstGeom>
            <a:solidFill>
              <a:srgbClr val="FF6666">
                <a:alpha val="9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4-Point Star 25"/>
            <p:cNvSpPr/>
            <p:nvPr/>
          </p:nvSpPr>
          <p:spPr>
            <a:xfrm>
              <a:off x="4285981" y="3288915"/>
              <a:ext cx="343201" cy="288578"/>
            </a:xfrm>
            <a:prstGeom prst="star4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4-Point Star 27"/>
            <p:cNvSpPr/>
            <p:nvPr/>
          </p:nvSpPr>
          <p:spPr>
            <a:xfrm>
              <a:off x="4288176" y="3728070"/>
              <a:ext cx="343201" cy="288578"/>
            </a:xfrm>
            <a:prstGeom prst="star4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4-Point Star 28"/>
            <p:cNvSpPr/>
            <p:nvPr/>
          </p:nvSpPr>
          <p:spPr>
            <a:xfrm>
              <a:off x="4290371" y="4167225"/>
              <a:ext cx="343201" cy="288578"/>
            </a:xfrm>
            <a:prstGeom prst="star4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4-Point Star 29"/>
            <p:cNvSpPr/>
            <p:nvPr/>
          </p:nvSpPr>
          <p:spPr>
            <a:xfrm>
              <a:off x="4290071" y="4549565"/>
              <a:ext cx="343201" cy="288578"/>
            </a:xfrm>
            <a:prstGeom prst="star4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4-Point Star 30"/>
            <p:cNvSpPr/>
            <p:nvPr/>
          </p:nvSpPr>
          <p:spPr>
            <a:xfrm>
              <a:off x="4289471" y="4986525"/>
              <a:ext cx="343201" cy="288578"/>
            </a:xfrm>
            <a:prstGeom prst="star4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53873" y="3203162"/>
              <a:ext cx="208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Buy coffee for meeting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52768" y="3634699"/>
              <a:ext cx="14338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Write Reports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44693" y="4094148"/>
              <a:ext cx="2163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Meeting at 9am</a:t>
              </a:r>
              <a:endParaRPr 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36603" y="4483817"/>
              <a:ext cx="2059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Help colleague’s work</a:t>
              </a:r>
              <a:endParaRPr lang="en-US" sz="1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21543" y="4887438"/>
              <a:ext cx="2059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Printing reports 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67314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38795585"/>
              </p:ext>
            </p:extLst>
          </p:nvPr>
        </p:nvGraphicFramePr>
        <p:xfrm>
          <a:off x="854885" y="400218"/>
          <a:ext cx="6096000" cy="131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images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49" y="1892956"/>
            <a:ext cx="4177881" cy="41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3621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9550390"/>
              </p:ext>
            </p:extLst>
          </p:nvPr>
        </p:nvGraphicFramePr>
        <p:xfrm>
          <a:off x="854885" y="400218"/>
          <a:ext cx="6096000" cy="131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security-app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88" y="2129723"/>
            <a:ext cx="3771333" cy="3821087"/>
          </a:xfrm>
          <a:prstGeom prst="rect">
            <a:avLst/>
          </a:prstGeom>
        </p:spPr>
      </p:pic>
      <p:pic>
        <p:nvPicPr>
          <p:cNvPr id="11" name="Picture 10" descr="Updated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90" y="2442433"/>
            <a:ext cx="3696776" cy="307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337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25863215"/>
              </p:ext>
            </p:extLst>
          </p:nvPr>
        </p:nvGraphicFramePr>
        <p:xfrm>
          <a:off x="854885" y="400218"/>
          <a:ext cx="6096000" cy="95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d-Hoc-Testing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08" y="1407248"/>
            <a:ext cx="5016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0257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87089312"/>
              </p:ext>
            </p:extLst>
          </p:nvPr>
        </p:nvGraphicFramePr>
        <p:xfrm>
          <a:off x="854885" y="400218"/>
          <a:ext cx="6096000" cy="95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beta_testing1.jpe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571" y="1800425"/>
            <a:ext cx="4503278" cy="40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9943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03479308"/>
              </p:ext>
            </p:extLst>
          </p:nvPr>
        </p:nvGraphicFramePr>
        <p:xfrm>
          <a:off x="854885" y="400218"/>
          <a:ext cx="6096000" cy="95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primed-new-product-succes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634" y="1752331"/>
            <a:ext cx="4682845" cy="38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4783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238457" y="1421158"/>
            <a:ext cx="1367587" cy="1974769"/>
            <a:chOff x="7022321" y="1967147"/>
            <a:chExt cx="1367587" cy="1974769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7815990"/>
                </p:ext>
              </p:extLst>
            </p:nvPr>
          </p:nvGraphicFramePr>
          <p:xfrm>
            <a:off x="7022321" y="1967147"/>
            <a:ext cx="1364622" cy="160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Document" r:id="rId4" imgW="1079500" imgH="1270000" progId="Word.Document.12">
                    <p:embed/>
                  </p:oleObj>
                </mc:Choice>
                <mc:Fallback>
                  <p:oleObj name="Document" r:id="rId4" imgW="1079500" imgH="12700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22321" y="1967147"/>
                          <a:ext cx="1364622" cy="16054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7022321" y="3572584"/>
              <a:ext cx="136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0080FF"/>
                  </a:solidFill>
                </a:rPr>
                <a:t>Thida</a:t>
              </a:r>
              <a:endParaRPr lang="en-US" b="1" dirty="0">
                <a:solidFill>
                  <a:srgbClr val="0080FF"/>
                </a:solidFill>
              </a:endParaRPr>
            </a:p>
          </p:txBody>
        </p:sp>
      </p:grp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46046290"/>
              </p:ext>
            </p:extLst>
          </p:nvPr>
        </p:nvGraphicFramePr>
        <p:xfrm>
          <a:off x="142457" y="73162"/>
          <a:ext cx="6096000" cy="1171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9" name="Picture 8" descr="13943426-best-team-concept-sign-as-crossword-blocks-on-a-white-background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33" y="-1"/>
            <a:ext cx="2663367" cy="142015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91882" y="1420157"/>
            <a:ext cx="1367587" cy="1961036"/>
            <a:chOff x="487321" y="1994058"/>
            <a:chExt cx="1367587" cy="1961036"/>
          </a:xfrm>
        </p:grpSpPr>
        <p:pic>
          <p:nvPicPr>
            <p:cNvPr id="7" name="Picture 6" descr="Kelvin.jp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53" y="1994058"/>
              <a:ext cx="1219200" cy="156667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7321" y="3585762"/>
              <a:ext cx="136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FF"/>
                  </a:solidFill>
                </a:rPr>
                <a:t>Kelvin</a:t>
              </a:r>
              <a:endParaRPr lang="en-US" b="1" dirty="0">
                <a:solidFill>
                  <a:srgbClr val="0080FF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94022" y="1427536"/>
            <a:ext cx="1352979" cy="1911787"/>
            <a:chOff x="4787211" y="2127048"/>
            <a:chExt cx="1352979" cy="1911787"/>
          </a:xfrm>
        </p:grpSpPr>
        <p:pic>
          <p:nvPicPr>
            <p:cNvPr id="2" name="Picture 1" descr="Wei Jie.jp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11" y="2127048"/>
              <a:ext cx="1352979" cy="1524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883140" y="3669503"/>
              <a:ext cx="117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FF"/>
                  </a:solidFill>
                </a:rPr>
                <a:t>Wei </a:t>
              </a:r>
              <a:r>
                <a:rPr lang="en-US" b="1" dirty="0" err="1" smtClean="0">
                  <a:solidFill>
                    <a:srgbClr val="0080FF"/>
                  </a:solidFill>
                </a:rPr>
                <a:t>Jie</a:t>
              </a:r>
              <a:endParaRPr lang="en-US" b="1" dirty="0">
                <a:solidFill>
                  <a:srgbClr val="0080FF"/>
                </a:solidFill>
              </a:endParaRPr>
            </a:p>
          </p:txBody>
        </p:sp>
      </p:grpSp>
      <p:pic>
        <p:nvPicPr>
          <p:cNvPr id="12" name="Picture 11" descr="21524576-business-people-team-join-to-hold-up-we-can-do-it-signs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66" y="3979332"/>
            <a:ext cx="4946186" cy="28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0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137</Words>
  <Application>Microsoft Macintosh PowerPoint</Application>
  <PresentationFormat>On-screen Show (4:3)</PresentationFormat>
  <Paragraphs>52</Paragraphs>
  <Slides>10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Xiuqing</dc:creator>
  <cp:lastModifiedBy>Lin Xiuqing</cp:lastModifiedBy>
  <cp:revision>12</cp:revision>
  <dcterms:created xsi:type="dcterms:W3CDTF">2014-08-31T16:09:13Z</dcterms:created>
  <dcterms:modified xsi:type="dcterms:W3CDTF">2014-08-31T17:42:51Z</dcterms:modified>
</cp:coreProperties>
</file>