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/>
    <p:restoredTop sz="92950"/>
  </p:normalViewPr>
  <p:slideViewPr>
    <p:cSldViewPr snapToGrid="0" snapToObjects="1">
      <p:cViewPr>
        <p:scale>
          <a:sx n="134" d="100"/>
          <a:sy n="134" d="100"/>
        </p:scale>
        <p:origin x="-2408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2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3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0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2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0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BA3-D0DB-744E-B6A0-C5E44AC763DF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8A4B-9523-634B-B949-ABC3C308B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373120" y="3444240"/>
            <a:ext cx="2520000" cy="0"/>
          </a:xfrm>
          <a:prstGeom prst="line">
            <a:avLst/>
          </a:prstGeom>
          <a:ln w="190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3120" y="3952240"/>
            <a:ext cx="2520000" cy="0"/>
          </a:xfrm>
          <a:prstGeom prst="line">
            <a:avLst/>
          </a:prstGeom>
          <a:ln w="190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85488" y="3100039"/>
            <a:ext cx="189935" cy="175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407566" y="2013511"/>
            <a:ext cx="266925" cy="855049"/>
          </a:xfrm>
          <a:prstGeom prst="line">
            <a:avLst/>
          </a:prstGeom>
          <a:ln w="190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81400" y="2079625"/>
            <a:ext cx="2082800" cy="0"/>
          </a:xfrm>
          <a:prstGeom prst="line">
            <a:avLst/>
          </a:prstGeom>
          <a:ln w="190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85488" y="3618198"/>
            <a:ext cx="189935" cy="175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485488" y="4113279"/>
            <a:ext cx="189935" cy="175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5579371" y="2012535"/>
            <a:ext cx="266925" cy="855049"/>
          </a:xfrm>
          <a:prstGeom prst="line">
            <a:avLst/>
          </a:prstGeom>
          <a:ln w="190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407567" y="2933698"/>
            <a:ext cx="2438729" cy="1483557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Venkatesan</dc:creator>
  <cp:lastModifiedBy>Harish Venkatesan</cp:lastModifiedBy>
  <cp:revision>4</cp:revision>
  <dcterms:created xsi:type="dcterms:W3CDTF">2015-10-23T02:29:55Z</dcterms:created>
  <dcterms:modified xsi:type="dcterms:W3CDTF">2015-10-23T03:00:10Z</dcterms:modified>
</cp:coreProperties>
</file>