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058625" y="64200"/>
            <a:ext cx="6105900" cy="50151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700825" y="867975"/>
            <a:ext cx="1892099" cy="2457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700825" y="620225"/>
            <a:ext cx="1235399" cy="2477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data::api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357675" y="1069325"/>
            <a:ext cx="32100" cy="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029175" y="1700925"/>
            <a:ext cx="1235399" cy="8015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2100"/>
              <a:t>Data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Handler</a:t>
            </a:r>
          </a:p>
        </p:txBody>
      </p:sp>
      <p:sp>
        <p:nvSpPr>
          <p:cNvPr id="55" name="Shape 55"/>
          <p:cNvSpPr/>
          <p:nvPr/>
        </p:nvSpPr>
        <p:spPr>
          <a:xfrm>
            <a:off x="4320275" y="867975"/>
            <a:ext cx="1892099" cy="24575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320275" y="620225"/>
            <a:ext cx="1539599" cy="2477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data::datastore</a:t>
            </a:r>
          </a:p>
        </p:txBody>
      </p:sp>
      <p:cxnSp>
        <p:nvCxnSpPr>
          <p:cNvPr id="57" name="Shape 57"/>
          <p:cNvCxnSpPr>
            <a:stCxn id="54" idx="3"/>
            <a:endCxn id="55" idx="1"/>
          </p:cNvCxnSpPr>
          <p:nvPr/>
        </p:nvCxnSpPr>
        <p:spPr>
          <a:xfrm flipH="1" rot="10800000">
            <a:off x="3264574" y="2096624"/>
            <a:ext cx="1055699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/>
          <p:nvPr/>
        </p:nvSpPr>
        <p:spPr>
          <a:xfrm>
            <a:off x="4648625" y="1069325"/>
            <a:ext cx="1235399" cy="8015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2100"/>
              <a:t>User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Config</a:t>
            </a:r>
          </a:p>
        </p:txBody>
      </p:sp>
      <p:sp>
        <p:nvSpPr>
          <p:cNvPr id="59" name="Shape 59"/>
          <p:cNvSpPr/>
          <p:nvPr/>
        </p:nvSpPr>
        <p:spPr>
          <a:xfrm>
            <a:off x="4648625" y="2248300"/>
            <a:ext cx="1235399" cy="801599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User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