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534325" y="64200"/>
            <a:ext cx="6105900" cy="5015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2827325" y="1992450"/>
            <a:ext cx="1235399" cy="13332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2100"/>
              <a:t>UI</a:t>
            </a:r>
          </a:p>
        </p:txBody>
      </p:sp>
      <p:sp>
        <p:nvSpPr>
          <p:cNvPr id="52" name="Shape 52"/>
          <p:cNvSpPr/>
          <p:nvPr/>
        </p:nvSpPr>
        <p:spPr>
          <a:xfrm>
            <a:off x="4733775" y="4044900"/>
            <a:ext cx="3101400" cy="759300"/>
          </a:xfrm>
          <a:prstGeom prst="rect">
            <a:avLst/>
          </a:prstGeom>
          <a:solidFill>
            <a:srgbClr val="C27BA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100"/>
              <a:t>Data</a:t>
            </a:r>
          </a:p>
        </p:txBody>
      </p:sp>
      <p:sp>
        <p:nvSpPr>
          <p:cNvPr id="53" name="Shape 53"/>
          <p:cNvSpPr/>
          <p:nvPr/>
        </p:nvSpPr>
        <p:spPr>
          <a:xfrm>
            <a:off x="3139125" y="524050"/>
            <a:ext cx="4384200" cy="7593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100"/>
              <a:t>Common</a:t>
            </a:r>
          </a:p>
        </p:txBody>
      </p:sp>
      <p:cxnSp>
        <p:nvCxnSpPr>
          <p:cNvPr id="54" name="Shape 54"/>
          <p:cNvCxnSpPr/>
          <p:nvPr/>
        </p:nvCxnSpPr>
        <p:spPr>
          <a:xfrm flipH="1" rot="10800000">
            <a:off x="3442475" y="1283349"/>
            <a:ext cx="5100" cy="801900"/>
          </a:xfrm>
          <a:prstGeom prst="straightConnector1">
            <a:avLst/>
          </a:prstGeom>
          <a:noFill/>
          <a:ln cap="flat" cmpd="sng" w="28575">
            <a:solidFill>
              <a:srgbClr val="FFD966"/>
            </a:solidFill>
            <a:prstDash val="dash"/>
            <a:round/>
            <a:headEnd len="lg" w="lg" type="none"/>
            <a:tailEnd len="lg" w="lg" type="stealth"/>
          </a:ln>
        </p:spPr>
      </p:cxnSp>
      <p:cxnSp>
        <p:nvCxnSpPr>
          <p:cNvPr id="55" name="Shape 55"/>
          <p:cNvCxnSpPr/>
          <p:nvPr/>
        </p:nvCxnSpPr>
        <p:spPr>
          <a:xfrm flipH="1" rot="10800000">
            <a:off x="5328675" y="1283349"/>
            <a:ext cx="5100" cy="801900"/>
          </a:xfrm>
          <a:prstGeom prst="straightConnector1">
            <a:avLst/>
          </a:prstGeom>
          <a:noFill/>
          <a:ln cap="flat" cmpd="sng" w="28575">
            <a:solidFill>
              <a:srgbClr val="6D9EEB"/>
            </a:solidFill>
            <a:prstDash val="dash"/>
            <a:round/>
            <a:headEnd len="lg" w="lg" type="none"/>
            <a:tailEnd len="lg" w="lg" type="stealth"/>
          </a:ln>
        </p:spPr>
      </p:cxnSp>
      <p:cxnSp>
        <p:nvCxnSpPr>
          <p:cNvPr id="56" name="Shape 56"/>
          <p:cNvCxnSpPr/>
          <p:nvPr/>
        </p:nvCxnSpPr>
        <p:spPr>
          <a:xfrm flipH="1" rot="10800000">
            <a:off x="7255375" y="1283349"/>
            <a:ext cx="5100" cy="8019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dash"/>
            <a:round/>
            <a:headEnd len="lg" w="lg" type="none"/>
            <a:tailEnd len="lg" w="lg" type="stealth"/>
          </a:ln>
        </p:spPr>
      </p:cxnSp>
      <p:cxnSp>
        <p:nvCxnSpPr>
          <p:cNvPr id="57" name="Shape 57"/>
          <p:cNvCxnSpPr/>
          <p:nvPr/>
        </p:nvCxnSpPr>
        <p:spPr>
          <a:xfrm>
            <a:off x="5351475" y="2907900"/>
            <a:ext cx="0" cy="1137000"/>
          </a:xfrm>
          <a:prstGeom prst="straightConnector1">
            <a:avLst/>
          </a:prstGeom>
          <a:noFill/>
          <a:ln cap="flat" cmpd="sng" w="28575">
            <a:solidFill>
              <a:srgbClr val="6D9EEB"/>
            </a:solidFill>
            <a:prstDash val="dash"/>
            <a:round/>
            <a:headEnd len="lg" w="lg" type="none"/>
            <a:tailEnd len="lg" w="lg" type="stealth"/>
          </a:ln>
        </p:spPr>
      </p:cxnSp>
      <p:sp>
        <p:nvSpPr>
          <p:cNvPr id="58" name="Shape 58"/>
          <p:cNvSpPr/>
          <p:nvPr/>
        </p:nvSpPr>
        <p:spPr>
          <a:xfrm>
            <a:off x="4733775" y="1992450"/>
            <a:ext cx="1235399" cy="15897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100"/>
              <a:t>Logic</a:t>
            </a:r>
          </a:p>
        </p:txBody>
      </p:sp>
      <p:cxnSp>
        <p:nvCxnSpPr>
          <p:cNvPr id="59" name="Shape 59"/>
          <p:cNvCxnSpPr/>
          <p:nvPr/>
        </p:nvCxnSpPr>
        <p:spPr>
          <a:xfrm>
            <a:off x="7256725" y="2907900"/>
            <a:ext cx="0" cy="11370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dash"/>
            <a:round/>
            <a:headEnd len="lg" w="lg" type="none"/>
            <a:tailEnd len="lg" w="lg" type="stealth"/>
          </a:ln>
        </p:spPr>
      </p:cxnSp>
      <p:sp>
        <p:nvSpPr>
          <p:cNvPr id="60" name="Shape 60"/>
          <p:cNvSpPr/>
          <p:nvPr/>
        </p:nvSpPr>
        <p:spPr>
          <a:xfrm>
            <a:off x="6678324" y="1992450"/>
            <a:ext cx="1156800" cy="11372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100"/>
              <a:t>Storage</a:t>
            </a:r>
          </a:p>
        </p:txBody>
      </p:sp>
      <p:sp>
        <p:nvSpPr>
          <p:cNvPr id="61" name="Shape 61"/>
          <p:cNvSpPr/>
          <p:nvPr/>
        </p:nvSpPr>
        <p:spPr>
          <a:xfrm>
            <a:off x="582625" y="2972750"/>
            <a:ext cx="1235399" cy="968099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100"/>
              <a:t>Test Runner</a:t>
            </a:r>
          </a:p>
        </p:txBody>
      </p:sp>
      <p:cxnSp>
        <p:nvCxnSpPr>
          <p:cNvPr id="62" name="Shape 62"/>
          <p:cNvCxnSpPr/>
          <p:nvPr/>
        </p:nvCxnSpPr>
        <p:spPr>
          <a:xfrm>
            <a:off x="1646925" y="3476400"/>
            <a:ext cx="3100799" cy="9599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dash"/>
            <a:round/>
            <a:headEnd len="lg" w="lg" type="none"/>
            <a:tailEnd len="lg" w="lg" type="stealth"/>
          </a:ln>
        </p:spPr>
      </p:cxnSp>
      <p:sp>
        <p:nvSpPr>
          <p:cNvPr id="63" name="Shape 63"/>
          <p:cNvSpPr/>
          <p:nvPr/>
        </p:nvSpPr>
        <p:spPr>
          <a:xfrm rot="2308614">
            <a:off x="782049" y="1862483"/>
            <a:ext cx="836549" cy="816284"/>
          </a:xfrm>
          <a:prstGeom prst="pie">
            <a:avLst>
              <a:gd fmla="val 0" name="adj1"/>
              <a:gd fmla="val 16200000" name="adj2"/>
            </a:avLst>
          </a:prstGeom>
          <a:solidFill>
            <a:srgbClr val="93C47D"/>
          </a:solidFill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962400" y="1785800"/>
            <a:ext cx="61593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/>
        </p:nvSpPr>
        <p:spPr>
          <a:xfrm>
            <a:off x="652300" y="1507750"/>
            <a:ext cx="61593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768025" y="1325050"/>
            <a:ext cx="10482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2100"/>
              <a:t>User</a:t>
            </a:r>
          </a:p>
        </p:txBody>
      </p:sp>
      <p:cxnSp>
        <p:nvCxnSpPr>
          <p:cNvPr id="67" name="Shape 67"/>
          <p:cNvCxnSpPr/>
          <p:nvPr/>
        </p:nvCxnSpPr>
        <p:spPr>
          <a:xfrm>
            <a:off x="1189825" y="2265825"/>
            <a:ext cx="1654500" cy="120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dash"/>
            <a:round/>
            <a:headEnd len="lg" w="lg" type="stealth"/>
            <a:tailEnd len="lg" w="lg" type="stealth"/>
          </a:ln>
        </p:spPr>
      </p:cxnSp>
      <p:cxnSp>
        <p:nvCxnSpPr>
          <p:cNvPr id="68" name="Shape 68"/>
          <p:cNvCxnSpPr/>
          <p:nvPr/>
        </p:nvCxnSpPr>
        <p:spPr>
          <a:xfrm flipH="1" rot="10800000">
            <a:off x="1816225" y="2989449"/>
            <a:ext cx="1013100" cy="18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dash"/>
            <a:round/>
            <a:headEnd len="lg" w="lg" type="none"/>
            <a:tailEnd len="lg" w="lg" type="stealth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