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1058625" y="64200"/>
            <a:ext cx="6105900" cy="5015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700825" y="867975"/>
            <a:ext cx="2330699" cy="24575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248475" y="2272100"/>
            <a:ext cx="1235399" cy="801599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Logic</a:t>
            </a:r>
          </a:p>
        </p:txBody>
      </p:sp>
      <p:sp>
        <p:nvSpPr>
          <p:cNvPr id="53" name="Shape 53"/>
          <p:cNvSpPr/>
          <p:nvPr/>
        </p:nvSpPr>
        <p:spPr>
          <a:xfrm>
            <a:off x="7487375" y="114425"/>
            <a:ext cx="1235399" cy="14507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100"/>
              <a:t>Storage</a:t>
            </a:r>
          </a:p>
        </p:txBody>
      </p:sp>
      <p:sp>
        <p:nvSpPr>
          <p:cNvPr id="54" name="Shape 54"/>
          <p:cNvSpPr/>
          <p:nvPr/>
        </p:nvSpPr>
        <p:spPr>
          <a:xfrm>
            <a:off x="1700825" y="620225"/>
            <a:ext cx="1235399" cy="2477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logic::api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357675" y="1069325"/>
            <a:ext cx="32100" cy="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1700825" y="3999300"/>
            <a:ext cx="2330699" cy="8015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700825" y="3751500"/>
            <a:ext cx="1235399" cy="2477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logic::parser</a:t>
            </a:r>
          </a:p>
        </p:txBody>
      </p:sp>
      <p:sp>
        <p:nvSpPr>
          <p:cNvPr id="58" name="Shape 58"/>
          <p:cNvSpPr/>
          <p:nvPr/>
        </p:nvSpPr>
        <p:spPr>
          <a:xfrm>
            <a:off x="2248475" y="1044712"/>
            <a:ext cx="1235399" cy="801599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-GB"/>
              <a:t>Command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Runner</a:t>
            </a:r>
          </a:p>
        </p:txBody>
      </p:sp>
      <p:cxnSp>
        <p:nvCxnSpPr>
          <p:cNvPr id="59" name="Shape 59"/>
          <p:cNvCxnSpPr>
            <a:stCxn id="52" idx="0"/>
            <a:endCxn id="58" idx="2"/>
          </p:cNvCxnSpPr>
          <p:nvPr/>
        </p:nvCxnSpPr>
        <p:spPr>
          <a:xfrm rot="10800000">
            <a:off x="2866174" y="1846400"/>
            <a:ext cx="0" cy="42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60" name="Shape 60"/>
          <p:cNvSpPr/>
          <p:nvPr/>
        </p:nvSpPr>
        <p:spPr>
          <a:xfrm>
            <a:off x="2248475" y="4187250"/>
            <a:ext cx="1235399" cy="4257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Parser</a:t>
            </a:r>
          </a:p>
        </p:txBody>
      </p:sp>
      <p:cxnSp>
        <p:nvCxnSpPr>
          <p:cNvPr id="61" name="Shape 61"/>
          <p:cNvCxnSpPr/>
          <p:nvPr/>
        </p:nvCxnSpPr>
        <p:spPr>
          <a:xfrm flipH="1">
            <a:off x="3026399" y="3079675"/>
            <a:ext cx="10500" cy="11333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" name="Shape 62"/>
          <p:cNvSpPr/>
          <p:nvPr/>
        </p:nvSpPr>
        <p:spPr>
          <a:xfrm>
            <a:off x="4320275" y="1216400"/>
            <a:ext cx="2330699" cy="3702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320275" y="968650"/>
            <a:ext cx="1531799" cy="2477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logic::command</a:t>
            </a:r>
          </a:p>
        </p:txBody>
      </p:sp>
      <p:sp>
        <p:nvSpPr>
          <p:cNvPr id="64" name="Shape 64"/>
          <p:cNvSpPr/>
          <p:nvPr/>
        </p:nvSpPr>
        <p:spPr>
          <a:xfrm>
            <a:off x="4525175" y="1440375"/>
            <a:ext cx="1920899" cy="247799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AddCommand</a:t>
            </a:r>
          </a:p>
        </p:txBody>
      </p:sp>
      <p:sp>
        <p:nvSpPr>
          <p:cNvPr id="65" name="Shape 65"/>
          <p:cNvSpPr/>
          <p:nvPr/>
        </p:nvSpPr>
        <p:spPr>
          <a:xfrm>
            <a:off x="4525175" y="1817325"/>
            <a:ext cx="1920899" cy="247799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EditCommand</a:t>
            </a:r>
          </a:p>
        </p:txBody>
      </p:sp>
      <p:sp>
        <p:nvSpPr>
          <p:cNvPr id="66" name="Shape 66"/>
          <p:cNvSpPr/>
          <p:nvPr/>
        </p:nvSpPr>
        <p:spPr>
          <a:xfrm>
            <a:off x="4525175" y="2242050"/>
            <a:ext cx="1920899" cy="247799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DisplayCommand</a:t>
            </a:r>
          </a:p>
        </p:txBody>
      </p:sp>
      <p:sp>
        <p:nvSpPr>
          <p:cNvPr id="67" name="Shape 67"/>
          <p:cNvSpPr/>
          <p:nvPr/>
        </p:nvSpPr>
        <p:spPr>
          <a:xfrm>
            <a:off x="4525175" y="2666775"/>
            <a:ext cx="1920899" cy="247799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DeleteCommand</a:t>
            </a:r>
          </a:p>
        </p:txBody>
      </p:sp>
      <p:sp>
        <p:nvSpPr>
          <p:cNvPr id="68" name="Shape 68"/>
          <p:cNvSpPr/>
          <p:nvPr/>
        </p:nvSpPr>
        <p:spPr>
          <a:xfrm>
            <a:off x="4525175" y="3091500"/>
            <a:ext cx="1920899" cy="247799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SearchCommand</a:t>
            </a:r>
          </a:p>
        </p:txBody>
      </p:sp>
      <p:sp>
        <p:nvSpPr>
          <p:cNvPr id="69" name="Shape 69"/>
          <p:cNvSpPr/>
          <p:nvPr/>
        </p:nvSpPr>
        <p:spPr>
          <a:xfrm>
            <a:off x="4525175" y="3596775"/>
            <a:ext cx="1920899" cy="247799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DoneCommand</a:t>
            </a:r>
          </a:p>
        </p:txBody>
      </p:sp>
      <p:sp>
        <p:nvSpPr>
          <p:cNvPr id="70" name="Shape 70"/>
          <p:cNvSpPr/>
          <p:nvPr/>
        </p:nvSpPr>
        <p:spPr>
          <a:xfrm>
            <a:off x="4525175" y="4102050"/>
            <a:ext cx="1920899" cy="247799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HelpCommand</a:t>
            </a:r>
          </a:p>
        </p:txBody>
      </p:sp>
      <p:sp>
        <p:nvSpPr>
          <p:cNvPr id="71" name="Shape 71"/>
          <p:cNvSpPr/>
          <p:nvPr/>
        </p:nvSpPr>
        <p:spPr>
          <a:xfrm>
            <a:off x="4525175" y="4526775"/>
            <a:ext cx="1920899" cy="247799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ExitCommand</a:t>
            </a:r>
          </a:p>
        </p:txBody>
      </p:sp>
      <p:cxnSp>
        <p:nvCxnSpPr>
          <p:cNvPr id="72" name="Shape 72"/>
          <p:cNvCxnSpPr/>
          <p:nvPr/>
        </p:nvCxnSpPr>
        <p:spPr>
          <a:xfrm rot="10800000">
            <a:off x="3484000" y="1565225"/>
            <a:ext cx="836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" name="Shape 73"/>
          <p:cNvCxnSpPr/>
          <p:nvPr/>
        </p:nvCxnSpPr>
        <p:spPr>
          <a:xfrm flipH="1" rot="10800000">
            <a:off x="3218700" y="384850"/>
            <a:ext cx="4213199" cy="641699"/>
          </a:xfrm>
          <a:prstGeom prst="bentConnector3">
            <a:avLst>
              <a:gd fmla="val 507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stealth"/>
          </a:ln>
        </p:spPr>
      </p:cxnSp>
      <p:sp>
        <p:nvSpPr>
          <p:cNvPr id="74" name="Shape 74"/>
          <p:cNvSpPr/>
          <p:nvPr/>
        </p:nvSpPr>
        <p:spPr>
          <a:xfrm>
            <a:off x="7487375" y="2995275"/>
            <a:ext cx="1235399" cy="1450799"/>
          </a:xfrm>
          <a:prstGeom prst="rect">
            <a:avLst/>
          </a:prstGeom>
          <a:solidFill>
            <a:srgbClr val="C27BA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100"/>
              <a:t>Data</a:t>
            </a:r>
          </a:p>
        </p:txBody>
      </p:sp>
      <p:cxnSp>
        <p:nvCxnSpPr>
          <p:cNvPr id="75" name="Shape 75"/>
          <p:cNvCxnSpPr/>
          <p:nvPr/>
        </p:nvCxnSpPr>
        <p:spPr>
          <a:xfrm>
            <a:off x="3314950" y="3079675"/>
            <a:ext cx="4149000" cy="384899"/>
          </a:xfrm>
          <a:prstGeom prst="bentConnector3">
            <a:avLst>
              <a:gd fmla="val 257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