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6"/>
    <a:srgbClr val="C8CD09"/>
    <a:srgbClr val="A91397"/>
    <a:srgbClr val="F07CE2"/>
    <a:srgbClr val="E7EC0A"/>
    <a:srgbClr val="F6F973"/>
    <a:srgbClr val="60F67D"/>
    <a:srgbClr val="088E22"/>
    <a:srgbClr val="FF4B4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15/3/2015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134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15/3/2015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93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15/3/2015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63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15/3/2015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292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15/3/2015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7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15/3/2015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47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15/3/2015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26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15/3/2015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8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15/3/2015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4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15/3/2015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983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DC07-CB6A-4D86-8105-2B6F5A8AA3E9}" type="datetimeFigureOut">
              <a:rPr lang="en-SG" smtClean="0"/>
              <a:t>15/3/2015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63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3DC07-CB6A-4D86-8105-2B6F5A8AA3E9}" type="datetimeFigureOut">
              <a:rPr lang="en-SG" smtClean="0"/>
              <a:t>15/3/2015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DAA86-8E9F-487B-8DED-C52B0CB37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65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21217" y="317678"/>
            <a:ext cx="2160000" cy="4680000"/>
          </a:xfrm>
          <a:prstGeom prst="roundRect">
            <a:avLst/>
          </a:prstGeom>
          <a:solidFill>
            <a:srgbClr val="99CCFF"/>
          </a:solidFill>
          <a:ln w="38100">
            <a:solidFill>
              <a:srgbClr val="376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4359718" y="317678"/>
            <a:ext cx="2160000" cy="4680000"/>
          </a:xfrm>
          <a:prstGeom prst="roundRect">
            <a:avLst/>
          </a:prstGeom>
          <a:solidFill>
            <a:srgbClr val="FF7C80"/>
          </a:solidFill>
          <a:ln w="38100">
            <a:solidFill>
              <a:srgbClr val="F2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8817283" y="3197678"/>
            <a:ext cx="2520000" cy="1800000"/>
          </a:xfrm>
          <a:prstGeom prst="roundRect">
            <a:avLst/>
          </a:prstGeom>
          <a:solidFill>
            <a:srgbClr val="60F67D"/>
          </a:solidFill>
          <a:ln w="38100">
            <a:solidFill>
              <a:srgbClr val="08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6408501" y="4993990"/>
            <a:ext cx="2520000" cy="1800000"/>
          </a:xfrm>
          <a:prstGeom prst="roundRect">
            <a:avLst/>
          </a:prstGeom>
          <a:solidFill>
            <a:srgbClr val="F6F973"/>
          </a:solidFill>
          <a:ln w="38100">
            <a:solidFill>
              <a:srgbClr val="C8CD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8817283" y="315324"/>
            <a:ext cx="2520000" cy="1800000"/>
          </a:xfrm>
          <a:prstGeom prst="roundRect">
            <a:avLst/>
          </a:prstGeom>
          <a:solidFill>
            <a:srgbClr val="F07CE2"/>
          </a:solidFill>
          <a:ln w="38100">
            <a:solidFill>
              <a:srgbClr val="A91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8888" y="2115324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 smtClean="0"/>
              <a:t>Logic</a:t>
            </a:r>
            <a:endParaRPr lang="en-SG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9353120" y="892159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 smtClean="0"/>
              <a:t>Planner</a:t>
            </a:r>
            <a:endParaRPr lang="en-SG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56223" y="2306313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 smtClean="0"/>
              <a:t>GUI</a:t>
            </a:r>
            <a:endParaRPr lang="en-SG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73053" y="5570824"/>
            <a:ext cx="160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 smtClean="0"/>
              <a:t>Storage</a:t>
            </a:r>
            <a:endParaRPr lang="en-SG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9584616" y="3772668"/>
            <a:ext cx="985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dirty="0" smtClean="0"/>
              <a:t>Task</a:t>
            </a:r>
            <a:endParaRPr lang="en-SG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81217" y="2629479"/>
            <a:ext cx="1478501" cy="0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19718" y="964010"/>
            <a:ext cx="2297565" cy="0"/>
          </a:xfrm>
          <a:prstGeom prst="straightConnector1">
            <a:avLst/>
          </a:prstGeom>
          <a:ln w="889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19718" y="3429000"/>
            <a:ext cx="2297565" cy="0"/>
          </a:xfrm>
          <a:prstGeom prst="straightConnector1">
            <a:avLst/>
          </a:prstGeom>
          <a:ln w="889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7" idx="0"/>
          </p:cNvCxnSpPr>
          <p:nvPr/>
        </p:nvCxnSpPr>
        <p:spPr>
          <a:xfrm>
            <a:off x="10077283" y="2115324"/>
            <a:ext cx="0" cy="1082354"/>
          </a:xfrm>
          <a:prstGeom prst="straightConnector1">
            <a:avLst/>
          </a:prstGeom>
          <a:ln w="889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2"/>
            <a:endCxn id="8" idx="1"/>
          </p:cNvCxnSpPr>
          <p:nvPr/>
        </p:nvCxnSpPr>
        <p:spPr>
          <a:xfrm rot="16200000" flipH="1">
            <a:off x="5475953" y="4961442"/>
            <a:ext cx="896312" cy="968783"/>
          </a:xfrm>
          <a:prstGeom prst="bentConnector2">
            <a:avLst/>
          </a:prstGeom>
          <a:ln w="889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2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2015-03-15T11:29:58Z</dcterms:created>
  <dcterms:modified xsi:type="dcterms:W3CDTF">2015-03-15T11:48:44Z</dcterms:modified>
</cp:coreProperties>
</file>