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6"/>
    <a:srgbClr val="C8CD09"/>
    <a:srgbClr val="A91397"/>
    <a:srgbClr val="F07CE2"/>
    <a:srgbClr val="E7EC0A"/>
    <a:srgbClr val="F6F973"/>
    <a:srgbClr val="60F67D"/>
    <a:srgbClr val="088E22"/>
    <a:srgbClr val="FF4B4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75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134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93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63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292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7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47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8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4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983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6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3DC07-CB6A-4D86-8105-2B6F5A8AA3E9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65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76449" y="199374"/>
            <a:ext cx="7677151" cy="6343228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681313" y="1933078"/>
            <a:ext cx="1350000" cy="2880000"/>
          </a:xfrm>
          <a:prstGeom prst="roundRect">
            <a:avLst/>
          </a:prstGeom>
          <a:solidFill>
            <a:srgbClr val="99CCFF"/>
          </a:solidFill>
          <a:ln w="38100">
            <a:solidFill>
              <a:srgbClr val="376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5301996" y="1933078"/>
            <a:ext cx="1350000" cy="2880000"/>
          </a:xfrm>
          <a:prstGeom prst="roundRect">
            <a:avLst/>
          </a:prstGeom>
          <a:solidFill>
            <a:srgbClr val="FF7C80"/>
          </a:solidFill>
          <a:ln w="38100">
            <a:solidFill>
              <a:srgbClr val="F2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7704479" y="305222"/>
            <a:ext cx="1350000" cy="1800000"/>
          </a:xfrm>
          <a:prstGeom prst="roundRect">
            <a:avLst/>
          </a:prstGeom>
          <a:solidFill>
            <a:srgbClr val="60F67D"/>
          </a:solidFill>
          <a:ln w="38100">
            <a:solidFill>
              <a:srgbClr val="08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7704479" y="4640934"/>
            <a:ext cx="1350000" cy="1800000"/>
          </a:xfrm>
          <a:prstGeom prst="roundRect">
            <a:avLst/>
          </a:prstGeom>
          <a:solidFill>
            <a:srgbClr val="F6F973"/>
          </a:solidFill>
          <a:ln w="38100">
            <a:solidFill>
              <a:srgbClr val="C8CD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7704479" y="2473078"/>
            <a:ext cx="1350000" cy="1800000"/>
          </a:xfrm>
          <a:prstGeom prst="roundRect">
            <a:avLst/>
          </a:prstGeom>
          <a:solidFill>
            <a:srgbClr val="F07CE2"/>
          </a:solidFill>
          <a:ln w="38100">
            <a:solidFill>
              <a:srgbClr val="A91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459" y="3197677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 smtClean="0"/>
              <a:t>Logic</a:t>
            </a:r>
            <a:endParaRPr lang="en-SG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00855" y="974389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Planner</a:t>
            </a:r>
            <a:endParaRPr lang="en-SG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25132" y="314015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GUI</a:t>
            </a:r>
            <a:endParaRPr lang="en-SG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03167" y="5481189"/>
            <a:ext cx="115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Storage</a:t>
            </a:r>
            <a:endParaRPr lang="en-SG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11044" y="3197676"/>
            <a:ext cx="73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Task</a:t>
            </a:r>
            <a:endParaRPr lang="en-SG" sz="24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1313" y="3370988"/>
            <a:ext cx="1270683" cy="0"/>
          </a:xfrm>
          <a:prstGeom prst="straightConnector1">
            <a:avLst/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>
            <a:off x="8379479" y="2105222"/>
            <a:ext cx="0" cy="367856"/>
          </a:xfrm>
          <a:prstGeom prst="straightConnector1">
            <a:avLst/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8" idx="1"/>
          </p:cNvCxnSpPr>
          <p:nvPr/>
        </p:nvCxnSpPr>
        <p:spPr>
          <a:xfrm rot="16200000" flipH="1">
            <a:off x="6476809" y="4313264"/>
            <a:ext cx="727856" cy="1727483"/>
          </a:xfrm>
          <a:prstGeom prst="bentConnector2">
            <a:avLst/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miley Face 23"/>
          <p:cNvSpPr/>
          <p:nvPr/>
        </p:nvSpPr>
        <p:spPr>
          <a:xfrm>
            <a:off x="614054" y="2985401"/>
            <a:ext cx="796576" cy="8082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Arrow Connector 30"/>
          <p:cNvCxnSpPr>
            <a:endCxn id="9" idx="1"/>
          </p:cNvCxnSpPr>
          <p:nvPr/>
        </p:nvCxnSpPr>
        <p:spPr>
          <a:xfrm flipV="1">
            <a:off x="6651996" y="3373078"/>
            <a:ext cx="1052483" cy="16468"/>
          </a:xfrm>
          <a:prstGeom prst="straightConnector1">
            <a:avLst/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0"/>
            <a:endCxn id="7" idx="1"/>
          </p:cNvCxnSpPr>
          <p:nvPr/>
        </p:nvCxnSpPr>
        <p:spPr>
          <a:xfrm rot="5400000" flipH="1" flipV="1">
            <a:off x="6476809" y="705409"/>
            <a:ext cx="727856" cy="1727483"/>
          </a:xfrm>
          <a:prstGeom prst="bentConnector2">
            <a:avLst/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/>
          <p:cNvSpPr/>
          <p:nvPr/>
        </p:nvSpPr>
        <p:spPr>
          <a:xfrm>
            <a:off x="10285160" y="4640934"/>
            <a:ext cx="1352550" cy="1800000"/>
          </a:xfrm>
          <a:prstGeom prst="flowChartMagneticDisk">
            <a:avLst/>
          </a:prstGeom>
          <a:solidFill>
            <a:schemeClr val="tx2">
              <a:lumMod val="40000"/>
              <a:lumOff val="6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10288896" y="5481188"/>
            <a:ext cx="14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Hard Disk</a:t>
            </a:r>
            <a:endParaRPr lang="en-SG" sz="2400" b="1" dirty="0"/>
          </a:p>
        </p:txBody>
      </p:sp>
      <p:cxnSp>
        <p:nvCxnSpPr>
          <p:cNvPr id="42" name="Straight Arrow Connector 41"/>
          <p:cNvCxnSpPr>
            <a:stCxn id="24" idx="6"/>
            <a:endCxn id="5" idx="1"/>
          </p:cNvCxnSpPr>
          <p:nvPr/>
        </p:nvCxnSpPr>
        <p:spPr>
          <a:xfrm flipV="1">
            <a:off x="1410630" y="3373078"/>
            <a:ext cx="1270683" cy="16468"/>
          </a:xfrm>
          <a:prstGeom prst="straightConnector1">
            <a:avLst/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40" idx="2"/>
          </p:cNvCxnSpPr>
          <p:nvPr/>
        </p:nvCxnSpPr>
        <p:spPr>
          <a:xfrm>
            <a:off x="9054479" y="5540934"/>
            <a:ext cx="1230681" cy="0"/>
          </a:xfrm>
          <a:prstGeom prst="straightConnector1">
            <a:avLst/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2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2015-03-15T11:29:58Z</dcterms:created>
  <dcterms:modified xsi:type="dcterms:W3CDTF">2015-04-12T02:41:15Z</dcterms:modified>
</cp:coreProperties>
</file>