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6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79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6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45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91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96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4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2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8A8A-2016-445B-9EFB-69E9A3B1102F}" type="datetimeFigureOut">
              <a:rPr lang="en-SG" smtClean="0"/>
              <a:t>23/2/2015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6C4A-D3A4-417A-8F2F-43C53C85F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7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22119454412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5483" y="744828"/>
            <a:ext cx="3580327" cy="50506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43493" y="850567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Class: Event</a:t>
            </a:r>
            <a:endParaRPr lang="en-SG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79679" y="744827"/>
            <a:ext cx="3580327" cy="505066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066088" y="862821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Class: Planner</a:t>
            </a:r>
            <a:endParaRPr lang="en-SG" sz="2400" dirty="0"/>
          </a:p>
        </p:txBody>
      </p:sp>
      <p:sp>
        <p:nvSpPr>
          <p:cNvPr id="8" name="HighlightTextShape201502211945441866"/>
          <p:cNvSpPr txBox="1"/>
          <p:nvPr/>
        </p:nvSpPr>
        <p:spPr>
          <a:xfrm>
            <a:off x="1281264" y="1591434"/>
            <a:ext cx="2134943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Private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string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</a:t>
            </a:r>
            <a:r>
              <a:rPr lang="en-SG" dirty="0" smtClean="0"/>
              <a:t>tring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Ttime</a:t>
            </a:r>
            <a:r>
              <a:rPr lang="en-SG" dirty="0" smtClean="0"/>
              <a:t> time</a:t>
            </a:r>
            <a:r>
              <a:rPr lang="en-SG" baseline="30000" dirty="0" smtClean="0"/>
              <a:t>1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Tdate</a:t>
            </a:r>
            <a:r>
              <a:rPr lang="en-SG" dirty="0" smtClean="0"/>
              <a:t> date</a:t>
            </a:r>
            <a:r>
              <a:rPr lang="en-SG" baseline="30000" dirty="0" smtClean="0"/>
              <a:t>2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idNumber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471822" y="1591434"/>
            <a:ext cx="2793009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Private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list</a:t>
            </a:r>
            <a:r>
              <a:rPr lang="en-SG" dirty="0" smtClean="0"/>
              <a:t>&lt;event</a:t>
            </a:r>
            <a:r>
              <a:rPr lang="en-SG" dirty="0" smtClean="0"/>
              <a:t>&gt; </a:t>
            </a:r>
            <a:r>
              <a:rPr lang="en-SG" dirty="0" err="1" smtClean="0"/>
              <a:t>allEventsList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list</a:t>
            </a:r>
            <a:r>
              <a:rPr lang="en-SG" dirty="0" smtClean="0"/>
              <a:t>&lt;event&gt;next7DaysList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list&lt;event&gt;upcoming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list</a:t>
            </a:r>
            <a:r>
              <a:rPr lang="en-SG" dirty="0" smtClean="0"/>
              <a:t>&lt;event&gt;</a:t>
            </a:r>
            <a:r>
              <a:rPr lang="en-SG" dirty="0" err="1" smtClean="0"/>
              <a:t>missedList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list</a:t>
            </a:r>
            <a:r>
              <a:rPr lang="en-SG" dirty="0" smtClean="0"/>
              <a:t>&lt;event&gt;</a:t>
            </a:r>
            <a:r>
              <a:rPr lang="en-SG" dirty="0" err="1" smtClean="0"/>
              <a:t>searchList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837127" y="5795493"/>
            <a:ext cx="615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aseline="30000" dirty="0" smtClean="0"/>
              <a:t>1</a:t>
            </a:r>
            <a:r>
              <a:rPr lang="en-SG" dirty="0" smtClean="0"/>
              <a:t>Ttime is a structure{</a:t>
            </a:r>
            <a:r>
              <a:rPr lang="en-SG" dirty="0" err="1" smtClean="0"/>
              <a:t>int</a:t>
            </a:r>
            <a:r>
              <a:rPr lang="en-SG" dirty="0" smtClean="0"/>
              <a:t> hour, </a:t>
            </a:r>
            <a:r>
              <a:rPr lang="en-SG" dirty="0" err="1" smtClean="0"/>
              <a:t>int</a:t>
            </a:r>
            <a:r>
              <a:rPr lang="en-SG" dirty="0" smtClean="0"/>
              <a:t> min, string am/pm}</a:t>
            </a:r>
            <a:endParaRPr lang="en-SG" baseline="30000" dirty="0" smtClean="0"/>
          </a:p>
          <a:p>
            <a:r>
              <a:rPr lang="en-SG" baseline="30000" dirty="0" smtClean="0"/>
              <a:t>2</a:t>
            </a:r>
            <a:r>
              <a:rPr lang="en-SG" dirty="0" smtClean="0"/>
              <a:t>Tdate is a structure{</a:t>
            </a:r>
            <a:r>
              <a:rPr lang="en-SG" dirty="0" err="1" smtClean="0"/>
              <a:t>int</a:t>
            </a:r>
            <a:r>
              <a:rPr lang="en-SG" dirty="0"/>
              <a:t> </a:t>
            </a:r>
            <a:r>
              <a:rPr lang="en-SG" dirty="0" smtClean="0"/>
              <a:t>D1, </a:t>
            </a:r>
            <a:r>
              <a:rPr lang="en-SG" dirty="0" err="1" smtClean="0"/>
              <a:t>int</a:t>
            </a:r>
            <a:r>
              <a:rPr lang="en-SG" dirty="0" smtClean="0"/>
              <a:t> D2, </a:t>
            </a:r>
            <a:r>
              <a:rPr lang="en-SG" dirty="0" err="1" smtClean="0"/>
              <a:t>int</a:t>
            </a:r>
            <a:r>
              <a:rPr lang="en-SG" dirty="0" smtClean="0"/>
              <a:t> M1, </a:t>
            </a:r>
            <a:r>
              <a:rPr lang="en-SG" dirty="0" err="1" smtClean="0"/>
              <a:t>int</a:t>
            </a:r>
            <a:r>
              <a:rPr lang="en-SG" dirty="0" smtClean="0"/>
              <a:t> M2, </a:t>
            </a:r>
            <a:r>
              <a:rPr lang="en-SG" dirty="0" err="1" smtClean="0"/>
              <a:t>int</a:t>
            </a:r>
            <a:r>
              <a:rPr lang="en-SG" dirty="0" smtClean="0"/>
              <a:t> Y1, </a:t>
            </a:r>
            <a:r>
              <a:rPr lang="en-SG" dirty="0" err="1" smtClean="0"/>
              <a:t>int</a:t>
            </a:r>
            <a:r>
              <a:rPr lang="en-SG" dirty="0" smtClean="0"/>
              <a:t> Y2}</a:t>
            </a:r>
            <a:endParaRPr lang="en-SG" baseline="30000" dirty="0"/>
          </a:p>
        </p:txBody>
      </p:sp>
      <p:sp>
        <p:nvSpPr>
          <p:cNvPr id="13" name="HighlightTextShape201502211945441866"/>
          <p:cNvSpPr txBox="1"/>
          <p:nvPr/>
        </p:nvSpPr>
        <p:spPr>
          <a:xfrm>
            <a:off x="1281264" y="3429000"/>
            <a:ext cx="311168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Destructor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</a:t>
            </a:r>
            <a:r>
              <a:rPr lang="en-SG" dirty="0" err="1" smtClean="0"/>
              <a:t>editDescription</a:t>
            </a:r>
            <a:r>
              <a:rPr lang="en-SG" dirty="0" smtClean="0"/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</a:t>
            </a:r>
            <a:r>
              <a:rPr lang="en-SG" dirty="0" err="1" smtClean="0"/>
              <a:t>editImportance</a:t>
            </a:r>
            <a:r>
              <a:rPr lang="en-SG" dirty="0" smtClean="0"/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</a:t>
            </a:r>
            <a:r>
              <a:rPr lang="en-SG" dirty="0" err="1" smtClean="0"/>
              <a:t>editTime</a:t>
            </a:r>
            <a:r>
              <a:rPr lang="en-SG" dirty="0" smtClean="0"/>
              <a:t>(</a:t>
            </a:r>
            <a:r>
              <a:rPr lang="en-SG" dirty="0" err="1" smtClean="0"/>
              <a:t>Ttime</a:t>
            </a:r>
            <a:r>
              <a:rPr lang="en-SG" dirty="0" smtClean="0"/>
              <a:t>, </a:t>
            </a:r>
            <a:r>
              <a:rPr lang="en-SG" dirty="0" err="1" smtClean="0"/>
              <a:t>Ttime</a:t>
            </a:r>
            <a:r>
              <a:rPr lang="en-SG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</a:t>
            </a:r>
            <a:r>
              <a:rPr lang="en-SG" dirty="0" err="1" smtClean="0"/>
              <a:t>editDate</a:t>
            </a:r>
            <a:r>
              <a:rPr lang="en-SG" dirty="0" smtClean="0"/>
              <a:t>(</a:t>
            </a:r>
            <a:r>
              <a:rPr lang="en-SG" dirty="0" err="1" smtClean="0"/>
              <a:t>Tdate,Tdate</a:t>
            </a:r>
            <a:r>
              <a:rPr lang="en-SG" dirty="0" smtClean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1822" y="3429000"/>
            <a:ext cx="3107646" cy="87254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7471822" y="4583161"/>
            <a:ext cx="3107646" cy="102984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7547461" y="3542106"/>
            <a:ext cx="293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Major functions that edit the </a:t>
            </a:r>
            <a:r>
              <a:rPr lang="en-SG" dirty="0" err="1" smtClean="0"/>
              <a:t>allEventsList</a:t>
            </a:r>
            <a:r>
              <a:rPr lang="en-SG" dirty="0" smtClean="0"/>
              <a:t> vector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7547461" y="4689678"/>
            <a:ext cx="293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Functions that generate the next7DaysList and </a:t>
            </a:r>
            <a:r>
              <a:rPr lang="en-SG" dirty="0" err="1" smtClean="0"/>
              <a:t>missedList</a:t>
            </a:r>
            <a:r>
              <a:rPr lang="en-SG" dirty="0" smtClean="0"/>
              <a:t> vectors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8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2480" y="903668"/>
            <a:ext cx="11263532" cy="50506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6"/>
          <p:cNvSpPr txBox="1"/>
          <p:nvPr/>
        </p:nvSpPr>
        <p:spPr>
          <a:xfrm>
            <a:off x="1623085" y="1021661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Class: Planner</a:t>
            </a:r>
            <a:endParaRPr lang="en-SG" sz="2400" dirty="0"/>
          </a:p>
        </p:txBody>
      </p:sp>
      <p:sp>
        <p:nvSpPr>
          <p:cNvPr id="6" name="TextBox 8"/>
          <p:cNvSpPr txBox="1"/>
          <p:nvPr/>
        </p:nvSpPr>
        <p:spPr>
          <a:xfrm>
            <a:off x="1028819" y="1750274"/>
            <a:ext cx="2785763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Private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list&lt;event&gt; </a:t>
            </a:r>
            <a:r>
              <a:rPr lang="en-SG" dirty="0" err="1"/>
              <a:t>allEventsList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list&lt;event&gt;next7DaysList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list&lt;event&gt;upcoming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list&lt;event&gt;</a:t>
            </a:r>
            <a:r>
              <a:rPr lang="en-SG" dirty="0" err="1"/>
              <a:t>missedList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list&lt;event&gt;</a:t>
            </a:r>
            <a:r>
              <a:rPr lang="en-SG" dirty="0" err="1"/>
              <a:t>searchList</a:t>
            </a:r>
            <a:endParaRPr lang="en-SG" dirty="0"/>
          </a:p>
        </p:txBody>
      </p:sp>
      <p:sp>
        <p:nvSpPr>
          <p:cNvPr id="7" name="Rectangle 13"/>
          <p:cNvSpPr/>
          <p:nvPr/>
        </p:nvSpPr>
        <p:spPr>
          <a:xfrm>
            <a:off x="4542177" y="1750274"/>
            <a:ext cx="3107646" cy="40834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14"/>
          <p:cNvSpPr/>
          <p:nvPr/>
        </p:nvSpPr>
        <p:spPr>
          <a:xfrm>
            <a:off x="8055535" y="1750274"/>
            <a:ext cx="3107646" cy="390493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15"/>
          <p:cNvSpPr txBox="1"/>
          <p:nvPr/>
        </p:nvSpPr>
        <p:spPr>
          <a:xfrm>
            <a:off x="4617816" y="1863380"/>
            <a:ext cx="2932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Major functions that edit the </a:t>
            </a:r>
            <a:r>
              <a:rPr lang="en-SG" dirty="0" err="1" smtClean="0"/>
              <a:t>allEventsList</a:t>
            </a:r>
            <a:r>
              <a:rPr lang="en-SG" dirty="0" smtClean="0"/>
              <a:t>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void </a:t>
            </a:r>
            <a:r>
              <a:rPr lang="en-SG" dirty="0" err="1" smtClean="0"/>
              <a:t>addEvent</a:t>
            </a:r>
            <a:r>
              <a:rPr lang="en-SG" dirty="0" smtClean="0"/>
              <a:t>(Event)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void </a:t>
            </a:r>
            <a:r>
              <a:rPr lang="en-SG" dirty="0" err="1" smtClean="0"/>
              <a:t>deleteEvent</a:t>
            </a:r>
            <a:r>
              <a:rPr lang="en-SG" dirty="0" smtClean="0"/>
              <a:t>(</a:t>
            </a:r>
            <a:r>
              <a:rPr lang="en-SG" dirty="0" err="1" smtClean="0"/>
              <a:t>int</a:t>
            </a:r>
            <a:r>
              <a:rPr lang="en-SG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undo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search()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show(string/</a:t>
            </a:r>
            <a:r>
              <a:rPr lang="en-SG" dirty="0" err="1" smtClean="0"/>
              <a:t>int</a:t>
            </a:r>
            <a:r>
              <a:rPr lang="en-SG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</a:t>
            </a:r>
            <a:r>
              <a:rPr lang="en-SG" dirty="0" err="1" smtClean="0"/>
              <a:t>checkForClash</a:t>
            </a:r>
            <a:r>
              <a:rPr lang="en-SG" dirty="0" smtClean="0"/>
              <a:t>()</a:t>
            </a:r>
          </a:p>
          <a:p>
            <a:r>
              <a:rPr lang="en-SG" dirty="0" smtClean="0"/>
              <a:t>All these functions use the ID number to recognise which entry to change. Changes are made only to the </a:t>
            </a:r>
            <a:r>
              <a:rPr lang="en-SG" dirty="0" err="1" smtClean="0"/>
              <a:t>allEventsList</a:t>
            </a:r>
            <a:r>
              <a:rPr lang="en-SG" dirty="0" smtClean="0"/>
              <a:t> vector</a:t>
            </a:r>
            <a:endParaRPr lang="en-SG" dirty="0"/>
          </a:p>
        </p:txBody>
      </p:sp>
      <p:sp>
        <p:nvSpPr>
          <p:cNvPr id="10" name="TextBox 16"/>
          <p:cNvSpPr txBox="1"/>
          <p:nvPr/>
        </p:nvSpPr>
        <p:spPr>
          <a:xfrm>
            <a:off x="8131174" y="1856791"/>
            <a:ext cx="2932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Functions that generate/help generate the next7DaysList and </a:t>
            </a:r>
            <a:r>
              <a:rPr lang="en-SG" dirty="0" err="1" smtClean="0"/>
              <a:t>missedList</a:t>
            </a:r>
            <a:r>
              <a:rPr lang="en-SG" dirty="0" smtClean="0"/>
              <a:t>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generate7DayList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Helper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</a:t>
            </a:r>
            <a:r>
              <a:rPr lang="en-SG" dirty="0" smtClean="0"/>
              <a:t>oid generate </a:t>
            </a:r>
            <a:r>
              <a:rPr lang="en-SG" dirty="0" err="1" smtClean="0"/>
              <a:t>missedList</a:t>
            </a:r>
            <a:endParaRPr lang="en-SG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Helper functions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62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2480" y="903668"/>
            <a:ext cx="11263532" cy="505066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6"/>
          <p:cNvSpPr txBox="1"/>
          <p:nvPr/>
        </p:nvSpPr>
        <p:spPr>
          <a:xfrm>
            <a:off x="1623085" y="1021661"/>
            <a:ext cx="9912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Main</a:t>
            </a:r>
          </a:p>
          <a:p>
            <a:r>
              <a:rPr lang="en-SG" sz="1600" dirty="0" smtClean="0"/>
              <a:t>Main will take in commands from text line and pass them to parse and execute. After every execute there will be a save action</a:t>
            </a:r>
            <a:endParaRPr lang="en-SG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102580" y="1975767"/>
            <a:ext cx="3483487" cy="3651309"/>
          </a:xfrm>
          <a:prstGeom prst="roundRect">
            <a:avLst/>
          </a:prstGeom>
          <a:noFill/>
          <a:ln w="38100">
            <a:solidFill>
              <a:srgbClr val="C9A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820120" y="1975765"/>
            <a:ext cx="3483487" cy="3651309"/>
          </a:xfrm>
          <a:prstGeom prst="roundRect">
            <a:avLst/>
          </a:prstGeom>
          <a:noFill/>
          <a:ln w="38100">
            <a:solidFill>
              <a:srgbClr val="C9A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8537660" y="1975765"/>
            <a:ext cx="3362419" cy="3651309"/>
          </a:xfrm>
          <a:prstGeom prst="roundRect">
            <a:avLst/>
          </a:prstGeom>
          <a:noFill/>
          <a:ln w="38100">
            <a:solidFill>
              <a:srgbClr val="C9A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1336316" y="2093761"/>
            <a:ext cx="2968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Parse strings taken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Get: command, </a:t>
            </a:r>
            <a:r>
              <a:rPr lang="en-SG" dirty="0" err="1" smtClean="0"/>
              <a:t>desctiption</a:t>
            </a:r>
            <a:r>
              <a:rPr lang="en-SG" dirty="0" smtClean="0"/>
              <a:t>, start and end time, start and end date, importance,  line number, search target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940047" y="2093761"/>
            <a:ext cx="3363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Process the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Process major commands: add, edit, delete, undo, clear, help,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Additional functions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Show status of add, edit, delete, undo, clear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Show the line to edit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Ask if sure about clearing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Have a function to save the last command for undo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8795204" y="2093259"/>
            <a:ext cx="2968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Saving and writing to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Program will only save the </a:t>
            </a:r>
            <a:r>
              <a:rPr lang="en-SG" dirty="0" err="1" smtClean="0"/>
              <a:t>allEventsList</a:t>
            </a:r>
            <a:r>
              <a:rPr lang="en-SG" dirty="0" smtClean="0"/>
              <a:t> vector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dirty="0" smtClean="0"/>
              <a:t>The other 2 vectors will auto generate upon every </a:t>
            </a:r>
            <a:r>
              <a:rPr lang="en-SG" dirty="0" err="1" smtClean="0"/>
              <a:t>startup</a:t>
            </a:r>
            <a:r>
              <a:rPr lang="en-SG" dirty="0" smtClean="0"/>
              <a:t> of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Save after execution of every major function, except clear</a:t>
            </a:r>
            <a:endParaRPr lang="en-SG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SG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3216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2480" y="903668"/>
            <a:ext cx="11263532" cy="5050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6"/>
          <p:cNvSpPr txBox="1"/>
          <p:nvPr/>
        </p:nvSpPr>
        <p:spPr>
          <a:xfrm>
            <a:off x="1623085" y="1021661"/>
            <a:ext cx="225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Class: </a:t>
            </a:r>
            <a:r>
              <a:rPr lang="en-SG" sz="2400" dirty="0" smtClean="0"/>
              <a:t>Linked List</a:t>
            </a:r>
            <a:endParaRPr lang="en-SG" sz="2400" dirty="0"/>
          </a:p>
        </p:txBody>
      </p:sp>
      <p:sp>
        <p:nvSpPr>
          <p:cNvPr id="6" name="TextBox 8"/>
          <p:cNvSpPr txBox="1"/>
          <p:nvPr/>
        </p:nvSpPr>
        <p:spPr>
          <a:xfrm>
            <a:off x="1028819" y="1750274"/>
            <a:ext cx="210570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Private Attributes</a:t>
            </a:r>
            <a:r>
              <a:rPr lang="en-S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Struct</a:t>
            </a:r>
            <a:r>
              <a:rPr lang="en-SG" dirty="0" smtClean="0"/>
              <a:t> List Node{}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Int</a:t>
            </a:r>
            <a:r>
              <a:rPr lang="en-SG" dirty="0" smtClean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ListNode</a:t>
            </a:r>
            <a:r>
              <a:rPr lang="en-SG" dirty="0" smtClean="0"/>
              <a:t> head?</a:t>
            </a:r>
            <a:endParaRPr lang="en-SG" dirty="0" smtClean="0"/>
          </a:p>
        </p:txBody>
      </p:sp>
      <p:sp>
        <p:nvSpPr>
          <p:cNvPr id="7" name="Rectangle 13"/>
          <p:cNvSpPr/>
          <p:nvPr/>
        </p:nvSpPr>
        <p:spPr>
          <a:xfrm>
            <a:off x="4542177" y="1750274"/>
            <a:ext cx="3107646" cy="40834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728411" y="2021305"/>
            <a:ext cx="1278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Others…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8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339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2015-02-21T11:40:29Z</dcterms:created>
  <dcterms:modified xsi:type="dcterms:W3CDTF">2015-02-23T14:39:31Z</dcterms:modified>
</cp:coreProperties>
</file>