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CABA-DC8C-45DC-8233-E9A90AB9DA21}" type="datetimeFigureOut">
              <a:rPr lang="en-US" smtClean="0"/>
              <a:t>16-Mar-15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E95E2-C26B-4C50-87DE-3A0E60A0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E95E2-C26B-4C50-87DE-3A0E60A0A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6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E95E2-C26B-4C50-87DE-3A0E60A0A2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8118-4255-4C48-B424-DE52D49B39B3}" type="datetimeFigureOut">
              <a:rPr lang="en-US" smtClean="0"/>
              <a:t>16-Mar-15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BA9B-1121-4779-A095-17408019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2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8118-4255-4C48-B424-DE52D49B39B3}" type="datetimeFigureOut">
              <a:rPr lang="en-US" smtClean="0"/>
              <a:t>16-Mar-15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BA9B-1121-4779-A095-17408019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3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8118-4255-4C48-B424-DE52D49B39B3}" type="datetimeFigureOut">
              <a:rPr lang="en-US" smtClean="0"/>
              <a:t>16-Mar-15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BA9B-1121-4779-A095-17408019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8118-4255-4C48-B424-DE52D49B39B3}" type="datetimeFigureOut">
              <a:rPr lang="en-US" smtClean="0"/>
              <a:t>16-Mar-15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BA9B-1121-4779-A095-17408019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8118-4255-4C48-B424-DE52D49B39B3}" type="datetimeFigureOut">
              <a:rPr lang="en-US" smtClean="0"/>
              <a:t>16-Mar-15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BA9B-1121-4779-A095-17408019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0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8118-4255-4C48-B424-DE52D49B39B3}" type="datetimeFigureOut">
              <a:rPr lang="en-US" smtClean="0"/>
              <a:t>16-Mar-15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BA9B-1121-4779-A095-17408019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8118-4255-4C48-B424-DE52D49B39B3}" type="datetimeFigureOut">
              <a:rPr lang="en-US" smtClean="0"/>
              <a:t>16-Mar-15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BA9B-1121-4779-A095-17408019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2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8118-4255-4C48-B424-DE52D49B39B3}" type="datetimeFigureOut">
              <a:rPr lang="en-US" smtClean="0"/>
              <a:t>16-Mar-15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BA9B-1121-4779-A095-17408019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8118-4255-4C48-B424-DE52D49B39B3}" type="datetimeFigureOut">
              <a:rPr lang="en-US" smtClean="0"/>
              <a:t>16-Mar-15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BA9B-1121-4779-A095-17408019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7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8118-4255-4C48-B424-DE52D49B39B3}" type="datetimeFigureOut">
              <a:rPr lang="en-US" smtClean="0"/>
              <a:t>16-Mar-15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BA9B-1121-4779-A095-17408019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6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8118-4255-4C48-B424-DE52D49B39B3}" type="datetimeFigureOut">
              <a:rPr lang="en-US" smtClean="0"/>
              <a:t>16-Mar-15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BA9B-1121-4779-A095-17408019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08118-4255-4C48-B424-DE52D49B39B3}" type="datetimeFigureOut">
              <a:rPr lang="en-US" smtClean="0"/>
              <a:t>16-Mar-15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BA9B-1121-4779-A095-17408019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0470" y="235974"/>
            <a:ext cx="12031530" cy="6429867"/>
            <a:chOff x="160470" y="-716254"/>
            <a:chExt cx="12982490" cy="7382095"/>
          </a:xfrm>
        </p:grpSpPr>
        <p:grpSp>
          <p:nvGrpSpPr>
            <p:cNvPr id="27" name="Group 26"/>
            <p:cNvGrpSpPr/>
            <p:nvPr/>
          </p:nvGrpSpPr>
          <p:grpSpPr>
            <a:xfrm>
              <a:off x="10665099" y="34591"/>
              <a:ext cx="1275008" cy="6631250"/>
              <a:chOff x="6388320" y="592428"/>
              <a:chExt cx="1275008" cy="663125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388320" y="592428"/>
                <a:ext cx="1275008" cy="476518"/>
                <a:chOff x="6175420" y="592428"/>
                <a:chExt cx="1275008" cy="476518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175420" y="592428"/>
                  <a:ext cx="1275008" cy="476518"/>
                </a:xfrm>
                <a:prstGeom prst="rect">
                  <a:avLst/>
                </a:prstGeom>
                <a:solidFill>
                  <a:srgbClr val="FF33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365173" y="646021"/>
                  <a:ext cx="895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Storage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>
                <a:off x="7025824" y="1068944"/>
                <a:ext cx="0" cy="61547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999175" y="19317"/>
              <a:ext cx="1275008" cy="6381582"/>
              <a:chOff x="6388320" y="592428"/>
              <a:chExt cx="1275008" cy="638158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388320" y="592428"/>
                <a:ext cx="1275008" cy="476518"/>
                <a:chOff x="6175420" y="592428"/>
                <a:chExt cx="1275008" cy="47651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6175420" y="592428"/>
                  <a:ext cx="1275008" cy="4765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508100" y="646021"/>
                  <a:ext cx="535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GUI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7025824" y="1068944"/>
                <a:ext cx="10502" cy="590506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2636679" y="816024"/>
              <a:ext cx="2022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777880" y="534470"/>
              <a:ext cx="1739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Program initialization</a:t>
              </a:r>
              <a:endParaRPr lang="en-US" sz="14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2636677" y="1477207"/>
              <a:ext cx="2542554" cy="1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4658726" y="577365"/>
              <a:ext cx="1275008" cy="5823534"/>
              <a:chOff x="4658726" y="577365"/>
              <a:chExt cx="1275008" cy="5823534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4658726" y="577365"/>
                <a:ext cx="1275008" cy="5477481"/>
                <a:chOff x="6388320" y="592428"/>
                <a:chExt cx="1275008" cy="5477481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6388320" y="592428"/>
                  <a:ext cx="1275008" cy="476518"/>
                  <a:chOff x="6175420" y="592428"/>
                  <a:chExt cx="1275008" cy="476518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175420" y="592428"/>
                    <a:ext cx="1275008" cy="476518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80942" y="646020"/>
                    <a:ext cx="6639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Logic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25824" y="1068944"/>
                  <a:ext cx="10502" cy="50009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Rectangle 51"/>
              <p:cNvSpPr/>
              <p:nvPr/>
            </p:nvSpPr>
            <p:spPr>
              <a:xfrm>
                <a:off x="5179231" y="1053881"/>
                <a:ext cx="253218" cy="534701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685498" y="1192454"/>
              <a:ext cx="2287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Parse </a:t>
              </a:r>
              <a:r>
                <a:rPr lang="en-US" sz="1400" dirty="0" err="1" smtClean="0"/>
                <a:t>currentView</a:t>
              </a:r>
              <a:r>
                <a:rPr lang="en-US" sz="1400" dirty="0" smtClean="0"/>
                <a:t> command</a:t>
              </a:r>
              <a:endParaRPr lang="en-US" sz="1400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446517" y="1796074"/>
              <a:ext cx="2376085" cy="4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296230" y="1195652"/>
              <a:ext cx="2022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7310383" y="923418"/>
              <a:ext cx="1275008" cy="5742423"/>
              <a:chOff x="7310383" y="923418"/>
              <a:chExt cx="1275008" cy="574242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310383" y="923418"/>
                <a:ext cx="1275008" cy="5477481"/>
                <a:chOff x="6388320" y="592428"/>
                <a:chExt cx="1275008" cy="5477481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6388320" y="592428"/>
                  <a:ext cx="1275008" cy="476518"/>
                  <a:chOff x="6175420" y="592428"/>
                  <a:chExt cx="1275008" cy="476518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6175420" y="592428"/>
                    <a:ext cx="1275008" cy="476518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365173" y="646021"/>
                    <a:ext cx="90601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Planner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025824" y="1068944"/>
                  <a:ext cx="10502" cy="50009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Rectangle 58"/>
              <p:cNvSpPr/>
              <p:nvPr/>
            </p:nvSpPr>
            <p:spPr>
              <a:xfrm>
                <a:off x="7822602" y="1399934"/>
                <a:ext cx="251893" cy="526590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869856" y="1502506"/>
              <a:ext cx="1439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Pass </a:t>
              </a:r>
              <a:r>
                <a:rPr lang="en-US" sz="1400" dirty="0" err="1" smtClean="0"/>
                <a:t>currentView</a:t>
              </a:r>
              <a:endParaRPr lang="en-US" sz="1400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rot="10800000">
              <a:off x="5446516" y="2623723"/>
              <a:ext cx="2376085" cy="4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920537" y="2362727"/>
              <a:ext cx="1502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Pass display string</a:t>
              </a:r>
              <a:endParaRPr lang="en-US" sz="1400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2647181" y="2836933"/>
              <a:ext cx="2517983" cy="6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129698" y="2490155"/>
              <a:ext cx="1502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Pass display string</a:t>
              </a:r>
              <a:endParaRPr lang="en-US" sz="14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2712036" y="3706048"/>
              <a:ext cx="2542554" cy="1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182358" y="3398271"/>
              <a:ext cx="1683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Parse Add command</a:t>
              </a:r>
              <a:endParaRPr lang="en-US" sz="1400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8912450" y="3693169"/>
              <a:ext cx="1275008" cy="2972672"/>
              <a:chOff x="9319814" y="1015353"/>
              <a:chExt cx="1275008" cy="2972672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319814" y="1015353"/>
                <a:ext cx="1275008" cy="2972672"/>
                <a:chOff x="6388320" y="592428"/>
                <a:chExt cx="1275008" cy="2972672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6388320" y="592428"/>
                  <a:ext cx="1275008" cy="476518"/>
                  <a:chOff x="6175420" y="592428"/>
                  <a:chExt cx="1275008" cy="476518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6175420" y="592428"/>
                    <a:ext cx="1275008" cy="476518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531711" y="646020"/>
                    <a:ext cx="5834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Task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025824" y="1068944"/>
                  <a:ext cx="27383" cy="24961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Rectangle 71"/>
              <p:cNvSpPr/>
              <p:nvPr/>
            </p:nvSpPr>
            <p:spPr>
              <a:xfrm>
                <a:off x="9843842" y="1499793"/>
                <a:ext cx="266028" cy="1411822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>
              <a:endCxn id="31" idx="1"/>
            </p:cNvCxnSpPr>
            <p:nvPr/>
          </p:nvCxnSpPr>
          <p:spPr>
            <a:xfrm>
              <a:off x="5474089" y="3930086"/>
              <a:ext cx="3438361" cy="1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358540" y="3622051"/>
              <a:ext cx="1017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Create Task</a:t>
              </a:r>
              <a:endParaRPr 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0800000" flipV="1">
              <a:off x="9801847" y="4773192"/>
              <a:ext cx="1555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Populate Task information</a:t>
              </a:r>
              <a:endParaRPr lang="en-US" sz="14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611545" y="4624032"/>
              <a:ext cx="214939" cy="82154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5446516" y="5697028"/>
              <a:ext cx="2361288" cy="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080841" y="5381144"/>
              <a:ext cx="1627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Add Task to Planner</a:t>
              </a:r>
              <a:endParaRPr lang="en-US" sz="1400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rot="10800000">
              <a:off x="5444415" y="6206653"/>
              <a:ext cx="2376085" cy="4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918436" y="5945657"/>
              <a:ext cx="1625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Operation feedback</a:t>
              </a:r>
              <a:endParaRPr lang="en-US" sz="1400" dirty="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2674357" y="6353393"/>
              <a:ext cx="2490808" cy="1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843930" y="5999712"/>
              <a:ext cx="2165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Display operation feedback</a:t>
              </a:r>
              <a:endParaRPr lang="en-US" sz="14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8076597" y="5945657"/>
              <a:ext cx="31312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1191060" y="5890652"/>
              <a:ext cx="264340" cy="775189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360519" y="5999712"/>
              <a:ext cx="209162" cy="512435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 rot="10800000" flipV="1">
              <a:off x="11587060" y="6063135"/>
              <a:ext cx="1555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Save Planner</a:t>
              </a:r>
              <a:endParaRPr lang="en-US" sz="14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60470" y="-716254"/>
              <a:ext cx="899886" cy="6606906"/>
              <a:chOff x="464457" y="257576"/>
              <a:chExt cx="899886" cy="660690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457" y="257576"/>
                <a:ext cx="899886" cy="7194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24899" y="432627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User</a:t>
                </a:r>
                <a:endParaRPr lang="en-US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916664" y="959416"/>
                <a:ext cx="10502" cy="590506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/>
            <p:cNvCxnSpPr>
              <a:endCxn id="46" idx="1"/>
            </p:cNvCxnSpPr>
            <p:nvPr/>
          </p:nvCxnSpPr>
          <p:spPr>
            <a:xfrm flipV="1">
              <a:off x="610413" y="257576"/>
              <a:ext cx="1388762" cy="15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27774" y="0"/>
              <a:ext cx="13714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Program startup</a:t>
              </a:r>
              <a:endParaRPr lang="en-US" sz="1400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17928" y="1161677"/>
              <a:ext cx="19915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64932" y="3398271"/>
              <a:ext cx="19915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40722" y="880934"/>
              <a:ext cx="1131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Change View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90634" y="3078081"/>
              <a:ext cx="1395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Command “add”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72712" y="1188471"/>
              <a:ext cx="2347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“home”, “upcoming”, “missed”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27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0471" y="88900"/>
            <a:ext cx="12031530" cy="6649512"/>
            <a:chOff x="160470" y="-617904"/>
            <a:chExt cx="13003247" cy="7356316"/>
          </a:xfrm>
        </p:grpSpPr>
        <p:grpSp>
          <p:nvGrpSpPr>
            <p:cNvPr id="27" name="Group 26"/>
            <p:cNvGrpSpPr/>
            <p:nvPr/>
          </p:nvGrpSpPr>
          <p:grpSpPr>
            <a:xfrm>
              <a:off x="10665099" y="92647"/>
              <a:ext cx="1275008" cy="6631250"/>
              <a:chOff x="6388320" y="592428"/>
              <a:chExt cx="1275008" cy="663125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388320" y="592428"/>
                <a:ext cx="1275008" cy="476518"/>
                <a:chOff x="6175420" y="592428"/>
                <a:chExt cx="1275008" cy="476518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175420" y="592428"/>
                  <a:ext cx="1275008" cy="476518"/>
                </a:xfrm>
                <a:prstGeom prst="rect">
                  <a:avLst/>
                </a:prstGeom>
                <a:solidFill>
                  <a:srgbClr val="FF33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365173" y="646021"/>
                  <a:ext cx="895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Storage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>
                <a:off x="7025824" y="1068944"/>
                <a:ext cx="0" cy="61547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2033882" y="62617"/>
              <a:ext cx="1275008" cy="6338282"/>
              <a:chOff x="6423027" y="635728"/>
              <a:chExt cx="1275008" cy="633828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423027" y="635728"/>
                <a:ext cx="1275008" cy="476518"/>
                <a:chOff x="6210127" y="635728"/>
                <a:chExt cx="1275008" cy="47651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6210127" y="635728"/>
                  <a:ext cx="1275008" cy="4765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508100" y="646021"/>
                  <a:ext cx="535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GUI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7025824" y="1068944"/>
                <a:ext cx="10502" cy="590506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4653059" y="131742"/>
              <a:ext cx="1275008" cy="6606670"/>
              <a:chOff x="4658726" y="577365"/>
              <a:chExt cx="1275008" cy="660667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4658726" y="577365"/>
                <a:ext cx="1275008" cy="5477481"/>
                <a:chOff x="6388320" y="592428"/>
                <a:chExt cx="1275008" cy="5477481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6388320" y="592428"/>
                  <a:ext cx="1275008" cy="476518"/>
                  <a:chOff x="6175420" y="592428"/>
                  <a:chExt cx="1275008" cy="476518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175420" y="592428"/>
                    <a:ext cx="1275008" cy="476518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80942" y="646020"/>
                    <a:ext cx="6639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Logic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25824" y="1068944"/>
                  <a:ext cx="10502" cy="50009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Rectangle 51"/>
              <p:cNvSpPr/>
              <p:nvPr/>
            </p:nvSpPr>
            <p:spPr>
              <a:xfrm>
                <a:off x="5179231" y="1053881"/>
                <a:ext cx="329682" cy="613015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7064868" y="128218"/>
              <a:ext cx="1275008" cy="6537623"/>
              <a:chOff x="7310383" y="923418"/>
              <a:chExt cx="1275008" cy="653762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310383" y="923418"/>
                <a:ext cx="1275008" cy="5477481"/>
                <a:chOff x="6388320" y="592428"/>
                <a:chExt cx="1275008" cy="5477481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6388320" y="592428"/>
                  <a:ext cx="1275008" cy="476518"/>
                  <a:chOff x="6175420" y="592428"/>
                  <a:chExt cx="1275008" cy="476518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6175420" y="592428"/>
                    <a:ext cx="1275008" cy="476518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365173" y="646021"/>
                    <a:ext cx="90601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Planner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025824" y="1068944"/>
                  <a:ext cx="10502" cy="50009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Rectangle 58"/>
              <p:cNvSpPr/>
              <p:nvPr/>
            </p:nvSpPr>
            <p:spPr>
              <a:xfrm>
                <a:off x="7822602" y="1399934"/>
                <a:ext cx="275898" cy="606110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9081510" y="102698"/>
              <a:ext cx="1275008" cy="6577657"/>
              <a:chOff x="9319814" y="1015353"/>
              <a:chExt cx="1275008" cy="657765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319814" y="1015353"/>
                <a:ext cx="1275008" cy="6577657"/>
                <a:chOff x="6388320" y="592428"/>
                <a:chExt cx="1275008" cy="6577657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6388320" y="592428"/>
                  <a:ext cx="1275008" cy="476518"/>
                  <a:chOff x="6175420" y="592428"/>
                  <a:chExt cx="1275008" cy="476518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6175420" y="592428"/>
                    <a:ext cx="1275008" cy="476518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531711" y="646020"/>
                    <a:ext cx="5834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Task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025824" y="1068944"/>
                  <a:ext cx="61934" cy="6101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Rectangle 71"/>
              <p:cNvSpPr/>
              <p:nvPr/>
            </p:nvSpPr>
            <p:spPr>
              <a:xfrm>
                <a:off x="9870213" y="2873075"/>
                <a:ext cx="282391" cy="610788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5" name="Straight Arrow Connector 48"/>
            <p:cNvCxnSpPr/>
            <p:nvPr/>
          </p:nvCxnSpPr>
          <p:spPr>
            <a:xfrm>
              <a:off x="2647181" y="946652"/>
              <a:ext cx="2536885" cy="11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69"/>
            <p:cNvSpPr txBox="1"/>
            <p:nvPr/>
          </p:nvSpPr>
          <p:spPr>
            <a:xfrm>
              <a:off x="3195341" y="650165"/>
              <a:ext cx="1451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Other commands</a:t>
              </a:r>
              <a:endParaRPr lang="en-US" sz="1400" dirty="0"/>
            </a:p>
          </p:txBody>
        </p:sp>
        <p:sp>
          <p:nvSpPr>
            <p:cNvPr id="77" name="TextBox 69"/>
            <p:cNvSpPr txBox="1"/>
            <p:nvPr/>
          </p:nvSpPr>
          <p:spPr>
            <a:xfrm>
              <a:off x="2745377" y="973772"/>
              <a:ext cx="2369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Delete, edit, undo, clear, search, all</a:t>
              </a:r>
              <a:endParaRPr lang="en-US" sz="1200" dirty="0"/>
            </a:p>
          </p:txBody>
        </p:sp>
        <p:cxnSp>
          <p:nvCxnSpPr>
            <p:cNvPr id="78" name="Straight Arrow Connector 48"/>
            <p:cNvCxnSpPr/>
            <p:nvPr/>
          </p:nvCxnSpPr>
          <p:spPr>
            <a:xfrm flipV="1">
              <a:off x="5527017" y="1112271"/>
              <a:ext cx="2050070" cy="20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7758525" y="1278535"/>
              <a:ext cx="223678" cy="79789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69"/>
            <p:cNvSpPr txBox="1"/>
            <p:nvPr/>
          </p:nvSpPr>
          <p:spPr>
            <a:xfrm>
              <a:off x="8078862" y="1278535"/>
              <a:ext cx="11979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Planner manipulation functions</a:t>
              </a:r>
              <a:endParaRPr lang="en-US" sz="1400" dirty="0"/>
            </a:p>
          </p:txBody>
        </p:sp>
        <p:cxnSp>
          <p:nvCxnSpPr>
            <p:cNvPr id="82" name="Straight Arrow Connector 48"/>
            <p:cNvCxnSpPr/>
            <p:nvPr/>
          </p:nvCxnSpPr>
          <p:spPr>
            <a:xfrm flipV="1">
              <a:off x="7870364" y="2755163"/>
              <a:ext cx="3341453" cy="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60"/>
            <p:cNvSpPr/>
            <p:nvPr/>
          </p:nvSpPr>
          <p:spPr>
            <a:xfrm>
              <a:off x="11211817" y="2700550"/>
              <a:ext cx="264340" cy="775189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5"/>
            <p:cNvSpPr/>
            <p:nvPr/>
          </p:nvSpPr>
          <p:spPr>
            <a:xfrm>
              <a:off x="11381276" y="2809610"/>
              <a:ext cx="209162" cy="512435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67"/>
            <p:cNvSpPr txBox="1"/>
            <p:nvPr/>
          </p:nvSpPr>
          <p:spPr>
            <a:xfrm rot="10800000" flipV="1">
              <a:off x="11607817" y="2873033"/>
              <a:ext cx="1555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Save Planner</a:t>
              </a:r>
              <a:endParaRPr lang="en-US" sz="1400" dirty="0"/>
            </a:p>
          </p:txBody>
        </p:sp>
        <p:cxnSp>
          <p:nvCxnSpPr>
            <p:cNvPr id="93" name="Straight Arrow Connector 48"/>
            <p:cNvCxnSpPr/>
            <p:nvPr/>
          </p:nvCxnSpPr>
          <p:spPr>
            <a:xfrm>
              <a:off x="7982203" y="2017199"/>
              <a:ext cx="1649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9"/>
            <p:cNvSpPr txBox="1"/>
            <p:nvPr/>
          </p:nvSpPr>
          <p:spPr>
            <a:xfrm>
              <a:off x="9899602" y="1746443"/>
              <a:ext cx="1289436" cy="1055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Task manipulation functions (if required)</a:t>
              </a:r>
              <a:endParaRPr lang="en-US" sz="1400" dirty="0"/>
            </a:p>
          </p:txBody>
        </p:sp>
        <p:cxnSp>
          <p:nvCxnSpPr>
            <p:cNvPr id="95" name="Straight Arrow Connector 62"/>
            <p:cNvCxnSpPr/>
            <p:nvPr/>
          </p:nvCxnSpPr>
          <p:spPr>
            <a:xfrm flipH="1">
              <a:off x="5561745" y="6184437"/>
              <a:ext cx="2015343" cy="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69"/>
            <p:cNvSpPr txBox="1"/>
            <p:nvPr/>
          </p:nvSpPr>
          <p:spPr>
            <a:xfrm>
              <a:off x="5902414" y="5465431"/>
              <a:ext cx="14294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Return display output and feedback</a:t>
              </a:r>
              <a:endParaRPr lang="en-US" sz="1400" dirty="0"/>
            </a:p>
          </p:txBody>
        </p:sp>
        <p:cxnSp>
          <p:nvCxnSpPr>
            <p:cNvPr id="98" name="Straight Arrow Connector 62"/>
            <p:cNvCxnSpPr/>
            <p:nvPr/>
          </p:nvCxnSpPr>
          <p:spPr>
            <a:xfrm flipH="1">
              <a:off x="2676891" y="3070450"/>
              <a:ext cx="2454093" cy="9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69"/>
            <p:cNvSpPr txBox="1"/>
            <p:nvPr/>
          </p:nvSpPr>
          <p:spPr>
            <a:xfrm>
              <a:off x="3389265" y="2556694"/>
              <a:ext cx="1361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Display output and feedback</a:t>
              </a:r>
              <a:endParaRPr lang="en-US" sz="1400" dirty="0"/>
            </a:p>
          </p:txBody>
        </p:sp>
        <p:cxnSp>
          <p:nvCxnSpPr>
            <p:cNvPr id="100" name="Straight Arrow Connector 48"/>
            <p:cNvCxnSpPr/>
            <p:nvPr/>
          </p:nvCxnSpPr>
          <p:spPr>
            <a:xfrm>
              <a:off x="2651144" y="3740466"/>
              <a:ext cx="2536885" cy="11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69"/>
            <p:cNvSpPr txBox="1"/>
            <p:nvPr/>
          </p:nvSpPr>
          <p:spPr>
            <a:xfrm>
              <a:off x="3199304" y="3443979"/>
              <a:ext cx="17093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Save/Load command</a:t>
              </a:r>
              <a:endParaRPr lang="en-US" sz="1400" dirty="0"/>
            </a:p>
          </p:txBody>
        </p:sp>
        <p:cxnSp>
          <p:nvCxnSpPr>
            <p:cNvPr id="103" name="Straight Arrow Connector 48"/>
            <p:cNvCxnSpPr/>
            <p:nvPr/>
          </p:nvCxnSpPr>
          <p:spPr>
            <a:xfrm flipV="1">
              <a:off x="5469363" y="3967892"/>
              <a:ext cx="5707523" cy="1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69"/>
            <p:cNvSpPr txBox="1"/>
            <p:nvPr/>
          </p:nvSpPr>
          <p:spPr>
            <a:xfrm>
              <a:off x="7863492" y="3662202"/>
              <a:ext cx="2873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</a:t>
              </a:r>
              <a:r>
                <a:rPr lang="en-US" sz="1400" dirty="0" smtClean="0"/>
                <a:t>ave(file address) / load(file address)</a:t>
              </a:r>
              <a:endParaRPr lang="en-US" sz="1400" dirty="0"/>
            </a:p>
          </p:txBody>
        </p:sp>
        <p:sp>
          <p:nvSpPr>
            <p:cNvPr id="105" name="Rectangle 60"/>
            <p:cNvSpPr/>
            <p:nvPr/>
          </p:nvSpPr>
          <p:spPr>
            <a:xfrm>
              <a:off x="11189038" y="3898393"/>
              <a:ext cx="264340" cy="775189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5"/>
            <p:cNvSpPr/>
            <p:nvPr/>
          </p:nvSpPr>
          <p:spPr>
            <a:xfrm>
              <a:off x="11358497" y="4007453"/>
              <a:ext cx="209162" cy="512435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67"/>
            <p:cNvSpPr txBox="1"/>
            <p:nvPr/>
          </p:nvSpPr>
          <p:spPr>
            <a:xfrm rot="10800000" flipV="1">
              <a:off x="11585038" y="4070880"/>
              <a:ext cx="1555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Save/Load Planner</a:t>
              </a:r>
              <a:endParaRPr lang="en-US" sz="1400" dirty="0"/>
            </a:p>
          </p:txBody>
        </p:sp>
        <p:sp>
          <p:nvSpPr>
            <p:cNvPr id="108" name="TextBox 69"/>
            <p:cNvSpPr txBox="1"/>
            <p:nvPr/>
          </p:nvSpPr>
          <p:spPr>
            <a:xfrm>
              <a:off x="5771623" y="802542"/>
              <a:ext cx="160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processCommand</a:t>
              </a:r>
              <a:r>
                <a:rPr lang="en-US" sz="1400" dirty="0" smtClean="0"/>
                <a:t>()</a:t>
              </a:r>
              <a:endParaRPr lang="en-US" sz="1400" dirty="0"/>
            </a:p>
          </p:txBody>
        </p:sp>
        <p:grpSp>
          <p:nvGrpSpPr>
            <p:cNvPr id="109" name="Group 10"/>
            <p:cNvGrpSpPr/>
            <p:nvPr/>
          </p:nvGrpSpPr>
          <p:grpSpPr>
            <a:xfrm>
              <a:off x="160470" y="-617904"/>
              <a:ext cx="899886" cy="6508556"/>
              <a:chOff x="464457" y="355926"/>
              <a:chExt cx="899886" cy="6508556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624899" y="432627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User</a:t>
                </a:r>
                <a:endParaRPr lang="en-US" dirty="0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894739" y="1075361"/>
                <a:ext cx="32426" cy="57891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464457" y="355926"/>
                <a:ext cx="899886" cy="7194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3" name="Straight Arrow Connector 76"/>
            <p:cNvCxnSpPr>
              <a:endCxn id="46" idx="1"/>
            </p:cNvCxnSpPr>
            <p:nvPr/>
          </p:nvCxnSpPr>
          <p:spPr>
            <a:xfrm flipV="1">
              <a:off x="645119" y="300876"/>
              <a:ext cx="1388763" cy="1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77"/>
            <p:cNvSpPr txBox="1"/>
            <p:nvPr/>
          </p:nvSpPr>
          <p:spPr>
            <a:xfrm>
              <a:off x="590751" y="2401"/>
              <a:ext cx="1483758" cy="34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Program startup</a:t>
              </a:r>
              <a:endParaRPr lang="en-US" sz="1400" dirty="0"/>
            </a:p>
          </p:txBody>
        </p:sp>
        <p:cxnSp>
          <p:nvCxnSpPr>
            <p:cNvPr id="115" name="Straight Arrow Connector 79"/>
            <p:cNvCxnSpPr/>
            <p:nvPr/>
          </p:nvCxnSpPr>
          <p:spPr>
            <a:xfrm>
              <a:off x="617928" y="1161677"/>
              <a:ext cx="19915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80"/>
            <p:cNvCxnSpPr/>
            <p:nvPr/>
          </p:nvCxnSpPr>
          <p:spPr>
            <a:xfrm>
              <a:off x="664932" y="3398271"/>
              <a:ext cx="19915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81"/>
            <p:cNvSpPr txBox="1"/>
            <p:nvPr/>
          </p:nvSpPr>
          <p:spPr>
            <a:xfrm>
              <a:off x="840722" y="880934"/>
              <a:ext cx="1451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Other commands</a:t>
              </a:r>
              <a:endParaRPr lang="en-US" sz="1400" dirty="0"/>
            </a:p>
          </p:txBody>
        </p:sp>
        <p:sp>
          <p:nvSpPr>
            <p:cNvPr id="118" name="TextBox 82"/>
            <p:cNvSpPr txBox="1"/>
            <p:nvPr/>
          </p:nvSpPr>
          <p:spPr>
            <a:xfrm>
              <a:off x="562837" y="3090494"/>
              <a:ext cx="1980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Command “save”/”load”</a:t>
              </a:r>
              <a:endParaRPr lang="en-US" sz="1400" dirty="0"/>
            </a:p>
          </p:txBody>
        </p:sp>
        <p:sp>
          <p:nvSpPr>
            <p:cNvPr id="119" name="TextBox 85"/>
            <p:cNvSpPr txBox="1"/>
            <p:nvPr/>
          </p:nvSpPr>
          <p:spPr>
            <a:xfrm>
              <a:off x="772712" y="1188471"/>
              <a:ext cx="2347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“home”, “upcoming”, “missed”</a:t>
              </a:r>
              <a:endParaRPr lang="en-US" sz="1400" dirty="0"/>
            </a:p>
          </p:txBody>
        </p:sp>
        <p:cxnSp>
          <p:nvCxnSpPr>
            <p:cNvPr id="120" name="Straight Arrow Connector 62"/>
            <p:cNvCxnSpPr/>
            <p:nvPr/>
          </p:nvCxnSpPr>
          <p:spPr>
            <a:xfrm flipH="1">
              <a:off x="5527017" y="4594355"/>
              <a:ext cx="5670570" cy="1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69"/>
            <p:cNvSpPr txBox="1"/>
            <p:nvPr/>
          </p:nvSpPr>
          <p:spPr>
            <a:xfrm>
              <a:off x="7933997" y="4274847"/>
              <a:ext cx="2104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Return requested Planner </a:t>
              </a:r>
              <a:endParaRPr lang="en-US" sz="1400" dirty="0"/>
            </a:p>
          </p:txBody>
        </p:sp>
        <p:cxnSp>
          <p:nvCxnSpPr>
            <p:cNvPr id="122" name="Straight Arrow Connector 62"/>
            <p:cNvCxnSpPr/>
            <p:nvPr/>
          </p:nvCxnSpPr>
          <p:spPr>
            <a:xfrm flipH="1">
              <a:off x="2689761" y="6227732"/>
              <a:ext cx="2494305" cy="17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69"/>
            <p:cNvSpPr txBox="1"/>
            <p:nvPr/>
          </p:nvSpPr>
          <p:spPr>
            <a:xfrm>
              <a:off x="3305764" y="5722207"/>
              <a:ext cx="1361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Display output and feedback</a:t>
              </a:r>
              <a:endParaRPr lang="en-US" sz="1400" dirty="0"/>
            </a:p>
          </p:txBody>
        </p:sp>
        <p:cxnSp>
          <p:nvCxnSpPr>
            <p:cNvPr id="124" name="Straight Arrow Connector 48"/>
            <p:cNvCxnSpPr/>
            <p:nvPr/>
          </p:nvCxnSpPr>
          <p:spPr>
            <a:xfrm flipV="1">
              <a:off x="5469363" y="5364604"/>
              <a:ext cx="2114355" cy="7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69"/>
            <p:cNvSpPr txBox="1"/>
            <p:nvPr/>
          </p:nvSpPr>
          <p:spPr>
            <a:xfrm>
              <a:off x="5706513" y="4797710"/>
              <a:ext cx="19561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Store loaded Planner into working Planner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33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142</Words>
  <Application>Microsoft Office PowerPoint</Application>
  <PresentationFormat>Widescreen</PresentationFormat>
  <Paragraphs>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 lee</dc:creator>
  <cp:lastModifiedBy>tj lee</cp:lastModifiedBy>
  <cp:revision>10</cp:revision>
  <dcterms:created xsi:type="dcterms:W3CDTF">2015-03-16T04:26:56Z</dcterms:created>
  <dcterms:modified xsi:type="dcterms:W3CDTF">2015-03-16T05:48:04Z</dcterms:modified>
</cp:coreProperties>
</file>