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70" d="100"/>
          <a:sy n="70" d="100"/>
        </p:scale>
        <p:origin x="-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67D8-710B-4D74-89E7-3D883614B78D}" type="datetimeFigureOut">
              <a:rPr lang="en-SG" smtClean="0"/>
              <a:t>12/4/2015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AA09-2B04-4B58-B0D2-D499611552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847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67D8-710B-4D74-89E7-3D883614B78D}" type="datetimeFigureOut">
              <a:rPr lang="en-SG" smtClean="0"/>
              <a:t>12/4/2015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AA09-2B04-4B58-B0D2-D499611552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422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67D8-710B-4D74-89E7-3D883614B78D}" type="datetimeFigureOut">
              <a:rPr lang="en-SG" smtClean="0"/>
              <a:t>12/4/2015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AA09-2B04-4B58-B0D2-D499611552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093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67D8-710B-4D74-89E7-3D883614B78D}" type="datetimeFigureOut">
              <a:rPr lang="en-SG" smtClean="0"/>
              <a:t>12/4/2015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AA09-2B04-4B58-B0D2-D499611552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091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67D8-710B-4D74-89E7-3D883614B78D}" type="datetimeFigureOut">
              <a:rPr lang="en-SG" smtClean="0"/>
              <a:t>12/4/2015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AA09-2B04-4B58-B0D2-D499611552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274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67D8-710B-4D74-89E7-3D883614B78D}" type="datetimeFigureOut">
              <a:rPr lang="en-SG" smtClean="0"/>
              <a:t>12/4/2015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AA09-2B04-4B58-B0D2-D499611552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994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67D8-710B-4D74-89E7-3D883614B78D}" type="datetimeFigureOut">
              <a:rPr lang="en-SG" smtClean="0"/>
              <a:t>12/4/2015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AA09-2B04-4B58-B0D2-D499611552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760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67D8-710B-4D74-89E7-3D883614B78D}" type="datetimeFigureOut">
              <a:rPr lang="en-SG" smtClean="0"/>
              <a:t>12/4/2015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AA09-2B04-4B58-B0D2-D499611552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739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67D8-710B-4D74-89E7-3D883614B78D}" type="datetimeFigureOut">
              <a:rPr lang="en-SG" smtClean="0"/>
              <a:t>12/4/2015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AA09-2B04-4B58-B0D2-D499611552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938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67D8-710B-4D74-89E7-3D883614B78D}" type="datetimeFigureOut">
              <a:rPr lang="en-SG" smtClean="0"/>
              <a:t>12/4/2015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AA09-2B04-4B58-B0D2-D499611552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558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67D8-710B-4D74-89E7-3D883614B78D}" type="datetimeFigureOut">
              <a:rPr lang="en-SG" smtClean="0"/>
              <a:t>12/4/2015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AA09-2B04-4B58-B0D2-D499611552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267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A67D8-710B-4D74-89E7-3D883614B78D}" type="datetimeFigureOut">
              <a:rPr lang="en-SG" smtClean="0"/>
              <a:t>12/4/2015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0AA09-2B04-4B58-B0D2-D499611552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70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33352" y="154746"/>
            <a:ext cx="5537916" cy="457558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2833352" y="145034"/>
            <a:ext cx="5537916" cy="6194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2833352" y="242595"/>
            <a:ext cx="553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 smtClean="0"/>
              <a:t>Logic</a:t>
            </a:r>
            <a:endParaRPr lang="en-SG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2833352" y="766438"/>
            <a:ext cx="5537916" cy="171712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2833352" y="852348"/>
            <a:ext cx="55379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 smtClean="0"/>
              <a:t>-_status :: string</a:t>
            </a:r>
            <a:endParaRPr lang="en-SG" sz="2000" dirty="0"/>
          </a:p>
          <a:p>
            <a:r>
              <a:rPr lang="en-SG" sz="2000" dirty="0" smtClean="0"/>
              <a:t>-_display :: string</a:t>
            </a:r>
            <a:endParaRPr lang="en-SG" sz="2000" dirty="0"/>
          </a:p>
          <a:p>
            <a:r>
              <a:rPr lang="en-SG" sz="2000" dirty="0" smtClean="0"/>
              <a:t>-_saveAddress :: string</a:t>
            </a:r>
            <a:endParaRPr lang="en-SG" sz="2000" dirty="0"/>
          </a:p>
          <a:p>
            <a:r>
              <a:rPr lang="en-SG" sz="2000" dirty="0" smtClean="0"/>
              <a:t>-_myPlanner :: Planner</a:t>
            </a:r>
            <a:endParaRPr lang="en-SG" sz="2000" dirty="0"/>
          </a:p>
          <a:p>
            <a:r>
              <a:rPr lang="en-SG" sz="2000" dirty="0" smtClean="0"/>
              <a:t>- _myStorage :: Storage*</a:t>
            </a:r>
            <a:endParaRPr lang="en-SG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833352" y="2483564"/>
            <a:ext cx="55379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 smtClean="0"/>
              <a:t>+Logic(void);</a:t>
            </a:r>
            <a:endParaRPr lang="en-SG" sz="2000" dirty="0"/>
          </a:p>
          <a:p>
            <a:r>
              <a:rPr lang="en-SG" sz="2000" dirty="0" smtClean="0"/>
              <a:t>+~Logic(void);</a:t>
            </a:r>
            <a:endParaRPr lang="en-SG" sz="2000" dirty="0"/>
          </a:p>
          <a:p>
            <a:r>
              <a:rPr lang="en-SG" sz="2000" dirty="0" smtClean="0"/>
              <a:t>+processUserInput(string</a:t>
            </a:r>
            <a:r>
              <a:rPr lang="en-SG" sz="2000" dirty="0"/>
              <a:t>, string</a:t>
            </a:r>
            <a:r>
              <a:rPr lang="en-SG" sz="2000" dirty="0" smtClean="0"/>
              <a:t>) :: void</a:t>
            </a:r>
            <a:endParaRPr lang="en-SG" sz="2000" dirty="0"/>
          </a:p>
          <a:p>
            <a:r>
              <a:rPr lang="en-SG" sz="2000" dirty="0" smtClean="0"/>
              <a:t>+updateDisplay(string) :: void</a:t>
            </a:r>
            <a:endParaRPr lang="en-SG" sz="2000" dirty="0"/>
          </a:p>
          <a:p>
            <a:r>
              <a:rPr lang="en-SG" sz="2000" dirty="0" smtClean="0"/>
              <a:t>+displayStatus(void) :: string</a:t>
            </a:r>
            <a:endParaRPr lang="en-SG" sz="2000" dirty="0"/>
          </a:p>
          <a:p>
            <a:r>
              <a:rPr lang="en-SG" sz="2000" dirty="0" smtClean="0"/>
              <a:t>+displayContent(void) :: string</a:t>
            </a:r>
            <a:endParaRPr lang="en-SG" sz="2000" dirty="0"/>
          </a:p>
          <a:p>
            <a:r>
              <a:rPr lang="en-SG" sz="2000" dirty="0" smtClean="0"/>
              <a:t>+checkMissedStatus(void) :: bool</a:t>
            </a:r>
          </a:p>
        </p:txBody>
      </p:sp>
    </p:spTree>
    <p:extLst>
      <p:ext uri="{BB962C8B-B14F-4D97-AF65-F5344CB8AC3E}">
        <p14:creationId xmlns:p14="http://schemas.microsoft.com/office/powerpoint/2010/main" val="192807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33352" y="154745"/>
            <a:ext cx="5537916" cy="589207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2833352" y="145034"/>
            <a:ext cx="5537916" cy="50142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2833352" y="231326"/>
            <a:ext cx="5537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 smtClean="0"/>
              <a:t>Planner</a:t>
            </a:r>
            <a:endParaRPr lang="en-SG" sz="1600" b="1" dirty="0"/>
          </a:p>
        </p:txBody>
      </p:sp>
      <p:sp>
        <p:nvSpPr>
          <p:cNvPr id="7" name="Rectangle 6"/>
          <p:cNvSpPr/>
          <p:nvPr/>
        </p:nvSpPr>
        <p:spPr>
          <a:xfrm>
            <a:off x="2833352" y="646461"/>
            <a:ext cx="5537916" cy="228210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2833352" y="723042"/>
            <a:ext cx="55379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-_All :: </a:t>
            </a:r>
            <a:r>
              <a:rPr lang="en-SG" sz="1400" dirty="0" smtClean="0"/>
              <a:t>list&lt;Task&gt; </a:t>
            </a:r>
            <a:endParaRPr lang="en-SG" sz="1400" dirty="0" smtClean="0"/>
          </a:p>
          <a:p>
            <a:r>
              <a:rPr lang="en-SG" sz="1400" dirty="0" smtClean="0"/>
              <a:t>-_</a:t>
            </a:r>
            <a:r>
              <a:rPr lang="en-SG" sz="1400" dirty="0" err="1" smtClean="0"/>
              <a:t>homeList</a:t>
            </a:r>
            <a:r>
              <a:rPr lang="en-SG" sz="1400" dirty="0" smtClean="0"/>
              <a:t> :: </a:t>
            </a:r>
            <a:r>
              <a:rPr lang="en-SG" sz="1400" dirty="0" smtClean="0"/>
              <a:t>list&lt;Task&gt; </a:t>
            </a:r>
            <a:endParaRPr lang="en-SG" sz="1400" dirty="0"/>
          </a:p>
          <a:p>
            <a:r>
              <a:rPr lang="en-SG" sz="1400" dirty="0" smtClean="0"/>
              <a:t>-_</a:t>
            </a:r>
            <a:r>
              <a:rPr lang="en-SG" sz="1400" dirty="0" err="1" smtClean="0"/>
              <a:t>upcomingList</a:t>
            </a:r>
            <a:r>
              <a:rPr lang="en-SG" sz="1400" dirty="0" smtClean="0"/>
              <a:t> </a:t>
            </a:r>
            <a:r>
              <a:rPr lang="en-SG" sz="1400" dirty="0" smtClean="0"/>
              <a:t>:: list&lt;Task&gt; </a:t>
            </a:r>
            <a:endParaRPr lang="en-SG" sz="1400" dirty="0"/>
          </a:p>
          <a:p>
            <a:r>
              <a:rPr lang="en-SG" sz="1400" dirty="0" smtClean="0"/>
              <a:t>-_</a:t>
            </a:r>
            <a:r>
              <a:rPr lang="en-SG" sz="1400" dirty="0" err="1" smtClean="0"/>
              <a:t>missedList</a:t>
            </a:r>
            <a:r>
              <a:rPr lang="en-SG" sz="1400" dirty="0" smtClean="0"/>
              <a:t> </a:t>
            </a:r>
            <a:r>
              <a:rPr lang="en-SG" sz="1400" dirty="0" smtClean="0"/>
              <a:t>:: list&lt;Task&gt; </a:t>
            </a:r>
            <a:endParaRPr lang="en-SG" sz="1400" dirty="0"/>
          </a:p>
          <a:p>
            <a:r>
              <a:rPr lang="en-SG" sz="1400" dirty="0" smtClean="0"/>
              <a:t>-_</a:t>
            </a:r>
            <a:r>
              <a:rPr lang="en-SG" sz="1400" dirty="0" err="1" smtClean="0"/>
              <a:t>searchList</a:t>
            </a:r>
            <a:r>
              <a:rPr lang="en-SG" sz="1400" dirty="0" smtClean="0"/>
              <a:t> </a:t>
            </a:r>
            <a:r>
              <a:rPr lang="en-SG" sz="1400" dirty="0" smtClean="0"/>
              <a:t>:: list&lt;Task&gt; </a:t>
            </a:r>
            <a:endParaRPr lang="en-SG" sz="1400" dirty="0"/>
          </a:p>
          <a:p>
            <a:r>
              <a:rPr lang="en-SG" sz="1400" dirty="0" smtClean="0"/>
              <a:t>-_</a:t>
            </a:r>
            <a:r>
              <a:rPr lang="en-SG" sz="1400" dirty="0" err="1" smtClean="0"/>
              <a:t>doneList</a:t>
            </a:r>
            <a:r>
              <a:rPr lang="en-SG" sz="1400" dirty="0" smtClean="0"/>
              <a:t> </a:t>
            </a:r>
            <a:r>
              <a:rPr lang="en-SG" sz="1400" dirty="0" smtClean="0"/>
              <a:t>:: list&lt;Task&gt; </a:t>
            </a:r>
            <a:endParaRPr lang="en-SG" sz="1400" dirty="0"/>
          </a:p>
          <a:p>
            <a:r>
              <a:rPr lang="en-SG" sz="1400" dirty="0" smtClean="0"/>
              <a:t>-_</a:t>
            </a:r>
            <a:r>
              <a:rPr lang="en-SG" sz="1400" dirty="0" err="1" smtClean="0"/>
              <a:t>LogData</a:t>
            </a:r>
            <a:r>
              <a:rPr lang="en-SG" sz="1400" dirty="0" smtClean="0"/>
              <a:t> :: Log*</a:t>
            </a:r>
            <a:endParaRPr lang="en-SG" sz="1400" dirty="0"/>
          </a:p>
          <a:p>
            <a:r>
              <a:rPr lang="en-SG" sz="1400" dirty="0" smtClean="0"/>
              <a:t>-_</a:t>
            </a:r>
            <a:r>
              <a:rPr lang="en-SG" sz="1400" dirty="0" err="1" smtClean="0"/>
              <a:t>lastEntry</a:t>
            </a:r>
            <a:r>
              <a:rPr lang="en-SG" sz="1400" dirty="0" smtClean="0"/>
              <a:t> :: </a:t>
            </a:r>
            <a:r>
              <a:rPr lang="en-SG" sz="1400" dirty="0" err="1" smtClean="0"/>
              <a:t>undoData</a:t>
            </a:r>
            <a:endParaRPr lang="en-SG" sz="1400" dirty="0"/>
          </a:p>
          <a:p>
            <a:r>
              <a:rPr lang="en-SG" sz="1400" dirty="0" smtClean="0"/>
              <a:t>-_</a:t>
            </a:r>
            <a:r>
              <a:rPr lang="en-SG" sz="1400" dirty="0" err="1" smtClean="0"/>
              <a:t>lastEdit</a:t>
            </a:r>
            <a:r>
              <a:rPr lang="en-SG" sz="1400" dirty="0" smtClean="0"/>
              <a:t> :: </a:t>
            </a:r>
            <a:r>
              <a:rPr lang="en-SG" sz="1400" dirty="0" err="1" smtClean="0"/>
              <a:t>undoEditData</a:t>
            </a:r>
            <a:endParaRPr lang="en-SG" sz="1400" dirty="0"/>
          </a:p>
          <a:p>
            <a:r>
              <a:rPr lang="en-SG" sz="1400" dirty="0" smtClean="0"/>
              <a:t>-_</a:t>
            </a:r>
            <a:r>
              <a:rPr lang="en-SG" sz="1400" dirty="0" err="1" smtClean="0"/>
              <a:t>currentDate</a:t>
            </a:r>
            <a:r>
              <a:rPr lang="en-SG" sz="1400" dirty="0" smtClean="0"/>
              <a:t> :: </a:t>
            </a:r>
            <a:r>
              <a:rPr lang="en-SG" sz="1400" dirty="0" err="1" smtClean="0"/>
              <a:t>taskDate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833352" y="2938275"/>
            <a:ext cx="55379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+Planner() :: void</a:t>
            </a:r>
            <a:endParaRPr lang="en-SG" sz="1400" dirty="0"/>
          </a:p>
          <a:p>
            <a:r>
              <a:rPr lang="en-SG" sz="1400" dirty="0" smtClean="0"/>
              <a:t>+</a:t>
            </a:r>
            <a:r>
              <a:rPr lang="en-SG" sz="1400" dirty="0" err="1" smtClean="0"/>
              <a:t>addTask</a:t>
            </a:r>
            <a:r>
              <a:rPr lang="en-SG" sz="1400" dirty="0" smtClean="0"/>
              <a:t>(Task) :: string</a:t>
            </a:r>
            <a:endParaRPr lang="en-SG" sz="1400" dirty="0"/>
          </a:p>
          <a:p>
            <a:r>
              <a:rPr lang="en-SG" sz="1400" dirty="0" smtClean="0"/>
              <a:t>+</a:t>
            </a:r>
            <a:r>
              <a:rPr lang="en-SG" sz="1400" dirty="0" err="1" smtClean="0"/>
              <a:t>deleteTask</a:t>
            </a:r>
            <a:r>
              <a:rPr lang="en-SG" sz="1400" dirty="0" smtClean="0"/>
              <a:t>(</a:t>
            </a:r>
            <a:r>
              <a:rPr lang="en-SG" sz="1400" dirty="0" err="1" smtClean="0"/>
              <a:t>int</a:t>
            </a:r>
            <a:r>
              <a:rPr lang="en-SG" sz="1400" dirty="0" smtClean="0"/>
              <a:t>, string) </a:t>
            </a:r>
            <a:r>
              <a:rPr lang="en-SG" sz="1400" dirty="0" smtClean="0"/>
              <a:t>:: string</a:t>
            </a:r>
            <a:endParaRPr lang="en-SG" sz="1400" dirty="0"/>
          </a:p>
          <a:p>
            <a:r>
              <a:rPr lang="en-SG" sz="1400" dirty="0" smtClean="0"/>
              <a:t>+undo(void) </a:t>
            </a:r>
            <a:r>
              <a:rPr lang="en-SG" sz="1400" dirty="0" smtClean="0"/>
              <a:t>:: string</a:t>
            </a:r>
            <a:endParaRPr lang="en-SG" sz="1400" dirty="0"/>
          </a:p>
          <a:p>
            <a:r>
              <a:rPr lang="en-SG" sz="1400" dirty="0" smtClean="0"/>
              <a:t>+clear(void) </a:t>
            </a:r>
            <a:r>
              <a:rPr lang="en-SG" sz="1400" dirty="0" smtClean="0"/>
              <a:t>:: string</a:t>
            </a:r>
            <a:endParaRPr lang="en-SG" sz="1400" dirty="0"/>
          </a:p>
          <a:p>
            <a:r>
              <a:rPr lang="en-SG" sz="1400" dirty="0" smtClean="0"/>
              <a:t>+</a:t>
            </a:r>
            <a:r>
              <a:rPr lang="en-SG" sz="1400" dirty="0" err="1" smtClean="0"/>
              <a:t>editTask</a:t>
            </a:r>
            <a:r>
              <a:rPr lang="en-SG" sz="1400" dirty="0" smtClean="0"/>
              <a:t>(</a:t>
            </a:r>
            <a:r>
              <a:rPr lang="en-SG" sz="1400" dirty="0" err="1" smtClean="0"/>
              <a:t>int</a:t>
            </a:r>
            <a:r>
              <a:rPr lang="en-SG" sz="1400" dirty="0" smtClean="0"/>
              <a:t>, string, string) </a:t>
            </a:r>
            <a:r>
              <a:rPr lang="en-SG" sz="1400" dirty="0" smtClean="0"/>
              <a:t>:: string</a:t>
            </a:r>
            <a:endParaRPr lang="en-SG" sz="1400" dirty="0"/>
          </a:p>
          <a:p>
            <a:r>
              <a:rPr lang="en-SG" sz="1400" dirty="0" smtClean="0"/>
              <a:t>+</a:t>
            </a:r>
            <a:r>
              <a:rPr lang="en-SG" sz="1400" dirty="0" err="1" smtClean="0"/>
              <a:t>markDone</a:t>
            </a:r>
            <a:r>
              <a:rPr lang="en-SG" sz="1400" dirty="0" smtClean="0"/>
              <a:t>(</a:t>
            </a:r>
            <a:r>
              <a:rPr lang="en-SG" sz="1400" dirty="0" err="1" smtClean="0"/>
              <a:t>int</a:t>
            </a:r>
            <a:r>
              <a:rPr lang="en-SG" sz="1400" dirty="0" smtClean="0"/>
              <a:t>, string) </a:t>
            </a:r>
            <a:r>
              <a:rPr lang="en-SG" sz="1400" dirty="0" smtClean="0"/>
              <a:t>:: string</a:t>
            </a:r>
            <a:endParaRPr lang="en-SG" sz="1400" dirty="0"/>
          </a:p>
          <a:p>
            <a:r>
              <a:rPr lang="en-SG" sz="1400" dirty="0" smtClean="0"/>
              <a:t>+</a:t>
            </a:r>
            <a:r>
              <a:rPr lang="en-SG" sz="1400" dirty="0" err="1" smtClean="0"/>
              <a:t>generateSearchList</a:t>
            </a:r>
            <a:r>
              <a:rPr lang="en-SG" sz="1400" dirty="0" smtClean="0"/>
              <a:t>(string) </a:t>
            </a:r>
            <a:r>
              <a:rPr lang="en-SG" sz="1400" dirty="0" smtClean="0"/>
              <a:t>:: string</a:t>
            </a:r>
            <a:endParaRPr lang="en-SG" sz="1400" dirty="0"/>
          </a:p>
          <a:p>
            <a:r>
              <a:rPr lang="en-SG" sz="1400" dirty="0" smtClean="0"/>
              <a:t>+</a:t>
            </a:r>
            <a:r>
              <a:rPr lang="en-SG" sz="1400" dirty="0" err="1" smtClean="0"/>
              <a:t>toString</a:t>
            </a:r>
            <a:r>
              <a:rPr lang="en-SG" sz="1400" dirty="0" smtClean="0"/>
              <a:t>(string) </a:t>
            </a:r>
            <a:r>
              <a:rPr lang="en-SG" sz="1400" dirty="0" smtClean="0"/>
              <a:t>:: string</a:t>
            </a:r>
            <a:endParaRPr lang="en-SG" sz="1400" dirty="0"/>
          </a:p>
          <a:p>
            <a:r>
              <a:rPr lang="en-SG" sz="1400" dirty="0" smtClean="0"/>
              <a:t>+</a:t>
            </a:r>
            <a:r>
              <a:rPr lang="en-SG" sz="1400" dirty="0" err="1" smtClean="0"/>
              <a:t>AllToString</a:t>
            </a:r>
            <a:r>
              <a:rPr lang="en-SG" sz="1400" dirty="0" smtClean="0"/>
              <a:t>(void) </a:t>
            </a:r>
            <a:r>
              <a:rPr lang="en-SG" sz="1400" dirty="0" smtClean="0"/>
              <a:t>:: string</a:t>
            </a:r>
            <a:endParaRPr lang="en-SG" sz="1400" dirty="0"/>
          </a:p>
          <a:p>
            <a:r>
              <a:rPr lang="en-SG" sz="1400" dirty="0" smtClean="0"/>
              <a:t>+</a:t>
            </a:r>
            <a:r>
              <a:rPr lang="en-SG" sz="1400" dirty="0" err="1" smtClean="0"/>
              <a:t>statusToString</a:t>
            </a:r>
            <a:r>
              <a:rPr lang="en-SG" sz="1400" dirty="0" smtClean="0"/>
              <a:t>(string , Task) </a:t>
            </a:r>
            <a:r>
              <a:rPr lang="en-SG" sz="1400" dirty="0" smtClean="0"/>
              <a:t>:: string</a:t>
            </a:r>
            <a:endParaRPr lang="en-SG" sz="1400" dirty="0"/>
          </a:p>
          <a:p>
            <a:r>
              <a:rPr lang="en-SG" sz="1400" dirty="0" smtClean="0"/>
              <a:t>+</a:t>
            </a:r>
            <a:r>
              <a:rPr lang="en-SG" sz="1400" dirty="0" err="1" smtClean="0"/>
              <a:t>saveDataToString</a:t>
            </a:r>
            <a:r>
              <a:rPr lang="en-SG" sz="1400" dirty="0" smtClean="0"/>
              <a:t>() </a:t>
            </a:r>
            <a:r>
              <a:rPr lang="en-SG" sz="1400" dirty="0" smtClean="0"/>
              <a:t>:: string</a:t>
            </a:r>
            <a:endParaRPr lang="en-SG" sz="1400" dirty="0"/>
          </a:p>
          <a:p>
            <a:r>
              <a:rPr lang="en-SG" sz="1400" dirty="0" smtClean="0"/>
              <a:t>+void </a:t>
            </a:r>
            <a:r>
              <a:rPr lang="en-SG" sz="1400" dirty="0" err="1" smtClean="0"/>
              <a:t>loadData</a:t>
            </a:r>
            <a:r>
              <a:rPr lang="en-SG" sz="1400" dirty="0" smtClean="0"/>
              <a:t>(string) :: void</a:t>
            </a:r>
            <a:endParaRPr lang="en-SG" sz="1400" dirty="0"/>
          </a:p>
          <a:p>
            <a:r>
              <a:rPr lang="en-SG" sz="1400" dirty="0" smtClean="0"/>
              <a:t>+bool </a:t>
            </a:r>
            <a:r>
              <a:rPr lang="en-SG" sz="1400" dirty="0" err="1"/>
              <a:t>isMissedEmpty</a:t>
            </a:r>
            <a:r>
              <a:rPr lang="en-SG" sz="1400" dirty="0" smtClean="0"/>
              <a:t>() :: void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13112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33352" y="154745"/>
            <a:ext cx="5537916" cy="656689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2833352" y="145035"/>
            <a:ext cx="5537916" cy="38624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2833352" y="223501"/>
            <a:ext cx="5537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 smtClean="0"/>
              <a:t>Task</a:t>
            </a:r>
            <a:endParaRPr lang="en-SG" sz="1400" b="1" dirty="0"/>
          </a:p>
        </p:txBody>
      </p:sp>
      <p:sp>
        <p:nvSpPr>
          <p:cNvPr id="7" name="Rectangle 6"/>
          <p:cNvSpPr/>
          <p:nvPr/>
        </p:nvSpPr>
        <p:spPr>
          <a:xfrm>
            <a:off x="2833352" y="531279"/>
            <a:ext cx="5537916" cy="230045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2833352" y="529092"/>
            <a:ext cx="5537916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/>
              <a:t>-_description :: string </a:t>
            </a:r>
            <a:endParaRPr lang="en-SG" sz="1100" dirty="0"/>
          </a:p>
          <a:p>
            <a:r>
              <a:rPr lang="en-SG" sz="1100" dirty="0" smtClean="0"/>
              <a:t>-_</a:t>
            </a:r>
            <a:r>
              <a:rPr lang="en-SG" sz="1100" dirty="0" err="1" smtClean="0"/>
              <a:t>timeStart</a:t>
            </a:r>
            <a:r>
              <a:rPr lang="en-SG" sz="1100" dirty="0" smtClean="0"/>
              <a:t> :: </a:t>
            </a:r>
            <a:r>
              <a:rPr lang="en-SG" sz="1100" dirty="0" err="1" smtClean="0"/>
              <a:t>int</a:t>
            </a:r>
            <a:r>
              <a:rPr lang="en-SG" sz="1100" dirty="0" smtClean="0"/>
              <a:t> = -1</a:t>
            </a:r>
            <a:endParaRPr lang="en-SG" sz="1100" dirty="0"/>
          </a:p>
          <a:p>
            <a:r>
              <a:rPr lang="en-SG" sz="1100" dirty="0" smtClean="0"/>
              <a:t>-_</a:t>
            </a:r>
            <a:r>
              <a:rPr lang="en-SG" sz="1100" dirty="0" err="1"/>
              <a:t>timeEnd</a:t>
            </a:r>
            <a:r>
              <a:rPr lang="en-SG" sz="1100" dirty="0"/>
              <a:t> </a:t>
            </a:r>
            <a:r>
              <a:rPr lang="en-SG" sz="1100" dirty="0" smtClean="0"/>
              <a:t>:: </a:t>
            </a:r>
            <a:r>
              <a:rPr lang="en-SG" sz="1100" dirty="0" err="1" smtClean="0"/>
              <a:t>int</a:t>
            </a:r>
            <a:r>
              <a:rPr lang="en-SG" sz="1100" dirty="0" smtClean="0"/>
              <a:t> = </a:t>
            </a:r>
            <a:r>
              <a:rPr lang="en-SG" sz="1100" dirty="0"/>
              <a:t>-</a:t>
            </a:r>
            <a:r>
              <a:rPr lang="en-SG" sz="1100" dirty="0" smtClean="0"/>
              <a:t>1</a:t>
            </a:r>
            <a:endParaRPr lang="en-SG" sz="1100" dirty="0"/>
          </a:p>
          <a:p>
            <a:r>
              <a:rPr lang="en-SG" sz="1100" dirty="0" smtClean="0"/>
              <a:t>-_</a:t>
            </a:r>
            <a:r>
              <a:rPr lang="en-SG" sz="1100" dirty="0" err="1" smtClean="0"/>
              <a:t>dateStart</a:t>
            </a:r>
            <a:r>
              <a:rPr lang="en-SG" sz="1100" dirty="0" smtClean="0"/>
              <a:t> :: </a:t>
            </a:r>
            <a:r>
              <a:rPr lang="en-SG" sz="1100" dirty="0" err="1" smtClean="0"/>
              <a:t>taskDate</a:t>
            </a:r>
            <a:endParaRPr lang="en-SG" sz="1100" dirty="0"/>
          </a:p>
          <a:p>
            <a:r>
              <a:rPr lang="en-SG" sz="1100" dirty="0" smtClean="0"/>
              <a:t>-_</a:t>
            </a:r>
            <a:r>
              <a:rPr lang="en-SG" sz="1100" dirty="0" err="1" smtClean="0"/>
              <a:t>dateEnd</a:t>
            </a:r>
            <a:r>
              <a:rPr lang="en-SG" sz="1100" dirty="0" smtClean="0"/>
              <a:t> :: </a:t>
            </a:r>
            <a:r>
              <a:rPr lang="en-SG" sz="1100" dirty="0" err="1" smtClean="0"/>
              <a:t>taskDate</a:t>
            </a:r>
            <a:endParaRPr lang="en-SG" sz="1100" dirty="0"/>
          </a:p>
          <a:p>
            <a:r>
              <a:rPr lang="en-SG" sz="1100" dirty="0" smtClean="0"/>
              <a:t>-_</a:t>
            </a:r>
            <a:r>
              <a:rPr lang="en-SG" sz="1100" dirty="0" err="1" smtClean="0"/>
              <a:t>isImpt</a:t>
            </a:r>
            <a:r>
              <a:rPr lang="en-SG" sz="1100" dirty="0" smtClean="0"/>
              <a:t> :: bool </a:t>
            </a:r>
            <a:endParaRPr lang="en-SG" sz="1100" dirty="0"/>
          </a:p>
          <a:p>
            <a:r>
              <a:rPr lang="en-SG" sz="1100" dirty="0" smtClean="0"/>
              <a:t>-_</a:t>
            </a:r>
            <a:r>
              <a:rPr lang="en-SG" sz="1100" dirty="0" err="1" smtClean="0"/>
              <a:t>isDone</a:t>
            </a:r>
            <a:r>
              <a:rPr lang="en-SG" sz="1100" dirty="0" smtClean="0"/>
              <a:t> :: bool</a:t>
            </a:r>
            <a:endParaRPr lang="en-SG" sz="1100" dirty="0"/>
          </a:p>
          <a:p>
            <a:r>
              <a:rPr lang="en-SG" sz="1100" dirty="0" smtClean="0"/>
              <a:t>-_</a:t>
            </a:r>
            <a:r>
              <a:rPr lang="en-SG" sz="1100" dirty="0" err="1" smtClean="0"/>
              <a:t>isClash</a:t>
            </a:r>
            <a:r>
              <a:rPr lang="en-SG" sz="1100" dirty="0" smtClean="0"/>
              <a:t> :: bool</a:t>
            </a:r>
            <a:endParaRPr lang="en-SG" sz="1100" dirty="0"/>
          </a:p>
          <a:p>
            <a:r>
              <a:rPr lang="en-SG" sz="1100" dirty="0" smtClean="0"/>
              <a:t>-_</a:t>
            </a:r>
            <a:r>
              <a:rPr lang="en-SG" sz="1100" dirty="0" err="1" smtClean="0"/>
              <a:t>idNumber</a:t>
            </a:r>
            <a:r>
              <a:rPr lang="en-SG" sz="1100" dirty="0" smtClean="0"/>
              <a:t> :: </a:t>
            </a:r>
            <a:r>
              <a:rPr lang="en-SG" sz="1100" dirty="0" err="1" smtClean="0"/>
              <a:t>int</a:t>
            </a:r>
            <a:endParaRPr lang="en-SG" sz="1100" dirty="0"/>
          </a:p>
          <a:p>
            <a:r>
              <a:rPr lang="en-SG" sz="1100" dirty="0" smtClean="0"/>
              <a:t>-_</a:t>
            </a:r>
            <a:r>
              <a:rPr lang="en-SG" sz="1100" dirty="0" err="1" smtClean="0"/>
              <a:t>numOfDates</a:t>
            </a:r>
            <a:r>
              <a:rPr lang="en-SG" sz="1100" dirty="0" smtClean="0"/>
              <a:t> :: </a:t>
            </a:r>
            <a:r>
              <a:rPr lang="en-SG" sz="1100" dirty="0" err="1" smtClean="0"/>
              <a:t>int</a:t>
            </a:r>
            <a:endParaRPr lang="en-SG" sz="1100" dirty="0"/>
          </a:p>
          <a:p>
            <a:r>
              <a:rPr lang="en-SG" sz="1100" dirty="0" smtClean="0"/>
              <a:t>-_</a:t>
            </a:r>
            <a:r>
              <a:rPr lang="en-SG" sz="1100" dirty="0" err="1" smtClean="0"/>
              <a:t>numOfTimes</a:t>
            </a:r>
            <a:r>
              <a:rPr lang="en-SG" sz="1100" dirty="0"/>
              <a:t> </a:t>
            </a:r>
            <a:r>
              <a:rPr lang="en-SG" sz="1100" dirty="0" smtClean="0"/>
              <a:t>:: </a:t>
            </a:r>
            <a:r>
              <a:rPr lang="en-SG" sz="1100" dirty="0" err="1" smtClean="0"/>
              <a:t>int</a:t>
            </a:r>
            <a:endParaRPr lang="en-SG" sz="1100" dirty="0"/>
          </a:p>
          <a:p>
            <a:r>
              <a:rPr lang="en-SG" sz="1100" dirty="0" smtClean="0"/>
              <a:t>-</a:t>
            </a:r>
            <a:r>
              <a:rPr lang="en-SG" sz="1100" dirty="0" err="1" smtClean="0"/>
              <a:t>LogData</a:t>
            </a:r>
            <a:r>
              <a:rPr lang="en-SG" sz="1100" dirty="0" smtClean="0"/>
              <a:t> :: Log*</a:t>
            </a:r>
            <a:endParaRPr lang="en-SG" sz="1100" dirty="0"/>
          </a:p>
          <a:p>
            <a:r>
              <a:rPr lang="en-SG" sz="1100" dirty="0" smtClean="0"/>
              <a:t>-_</a:t>
            </a:r>
            <a:r>
              <a:rPr lang="en-SG" sz="1100" dirty="0" err="1" smtClean="0"/>
              <a:t>recurringTasks</a:t>
            </a:r>
            <a:r>
              <a:rPr lang="en-SG" sz="1100" dirty="0" smtClean="0"/>
              <a:t> :: list&lt;Task&gt;</a:t>
            </a:r>
            <a:endParaRPr lang="en-SG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2833352" y="2841447"/>
            <a:ext cx="553791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/>
              <a:t>+Task() :: void</a:t>
            </a:r>
            <a:endParaRPr lang="en-SG" sz="1100" dirty="0"/>
          </a:p>
          <a:p>
            <a:r>
              <a:rPr lang="en-SG" sz="1100" dirty="0" smtClean="0"/>
              <a:t>+~</a:t>
            </a:r>
            <a:r>
              <a:rPr lang="en-SG" sz="1100" dirty="0"/>
              <a:t>Task</a:t>
            </a:r>
            <a:r>
              <a:rPr lang="en-SG" sz="1100" dirty="0" smtClean="0"/>
              <a:t>() :: void</a:t>
            </a:r>
            <a:endParaRPr lang="en-SG" sz="1100" dirty="0"/>
          </a:p>
          <a:p>
            <a:r>
              <a:rPr lang="en-SG" sz="1100" dirty="0"/>
              <a:t>+</a:t>
            </a:r>
            <a:r>
              <a:rPr lang="en-SG" sz="1100" dirty="0" err="1" smtClean="0"/>
              <a:t>addDetails</a:t>
            </a:r>
            <a:r>
              <a:rPr lang="en-SG" sz="1100" dirty="0" smtClean="0"/>
              <a:t>(string) :: void</a:t>
            </a:r>
            <a:endParaRPr lang="en-SG" sz="1100" dirty="0"/>
          </a:p>
          <a:p>
            <a:r>
              <a:rPr lang="en-SG" sz="1100" dirty="0"/>
              <a:t>+</a:t>
            </a:r>
            <a:r>
              <a:rPr lang="en-SG" sz="1100" dirty="0" err="1" smtClean="0"/>
              <a:t>recurTask</a:t>
            </a:r>
            <a:r>
              <a:rPr lang="en-SG" sz="1100" dirty="0" smtClean="0"/>
              <a:t>(string) :: void</a:t>
            </a:r>
            <a:endParaRPr lang="en-SG" sz="1100" dirty="0"/>
          </a:p>
          <a:p>
            <a:r>
              <a:rPr lang="en-SG" sz="1100" dirty="0"/>
              <a:t>+</a:t>
            </a:r>
            <a:r>
              <a:rPr lang="en-SG" sz="1100" dirty="0" err="1" smtClean="0"/>
              <a:t>isSearchTargetPresent</a:t>
            </a:r>
            <a:r>
              <a:rPr lang="en-SG" sz="1100" dirty="0" smtClean="0"/>
              <a:t>(string) :: bool</a:t>
            </a:r>
            <a:endParaRPr lang="en-SG" sz="1100" dirty="0"/>
          </a:p>
          <a:p>
            <a:r>
              <a:rPr lang="en-SG" sz="1100" dirty="0"/>
              <a:t>+</a:t>
            </a:r>
            <a:r>
              <a:rPr lang="en-SG" sz="1100" dirty="0" err="1" smtClean="0"/>
              <a:t>getDescription</a:t>
            </a:r>
            <a:r>
              <a:rPr lang="en-SG" sz="1100" dirty="0" smtClean="0"/>
              <a:t>() :: string</a:t>
            </a:r>
            <a:endParaRPr lang="en-SG" sz="1100" dirty="0"/>
          </a:p>
          <a:p>
            <a:r>
              <a:rPr lang="en-SG" sz="1100" dirty="0"/>
              <a:t>+</a:t>
            </a:r>
            <a:r>
              <a:rPr lang="en-SG" sz="1100" dirty="0" err="1" smtClean="0"/>
              <a:t>getTimeStart</a:t>
            </a:r>
            <a:r>
              <a:rPr lang="en-SG" sz="1100" dirty="0" smtClean="0"/>
              <a:t>() :: </a:t>
            </a:r>
            <a:r>
              <a:rPr lang="en-SG" sz="1100" dirty="0" err="1" smtClean="0"/>
              <a:t>int</a:t>
            </a:r>
            <a:endParaRPr lang="en-SG" sz="1100" dirty="0"/>
          </a:p>
          <a:p>
            <a:r>
              <a:rPr lang="en-SG" sz="1100" dirty="0"/>
              <a:t>+</a:t>
            </a:r>
            <a:r>
              <a:rPr lang="en-SG" sz="1100" dirty="0" err="1" smtClean="0"/>
              <a:t>getTimeEnd</a:t>
            </a:r>
            <a:r>
              <a:rPr lang="en-SG" sz="1100" dirty="0" smtClean="0"/>
              <a:t>() :: </a:t>
            </a:r>
            <a:r>
              <a:rPr lang="en-SG" sz="1100" dirty="0" err="1" smtClean="0"/>
              <a:t>int</a:t>
            </a:r>
            <a:endParaRPr lang="en-SG" sz="1100" dirty="0"/>
          </a:p>
          <a:p>
            <a:r>
              <a:rPr lang="en-SG" sz="1100" dirty="0"/>
              <a:t>+</a:t>
            </a:r>
            <a:r>
              <a:rPr lang="en-SG" sz="1100" dirty="0" err="1" smtClean="0"/>
              <a:t>getDateStart</a:t>
            </a:r>
            <a:r>
              <a:rPr lang="en-SG" sz="1100" dirty="0" smtClean="0"/>
              <a:t>() ::</a:t>
            </a:r>
            <a:r>
              <a:rPr lang="en-SG" sz="1100" dirty="0" err="1" smtClean="0"/>
              <a:t>taskDate</a:t>
            </a:r>
            <a:endParaRPr lang="en-SG" sz="1100" dirty="0"/>
          </a:p>
          <a:p>
            <a:r>
              <a:rPr lang="en-SG" sz="1100" dirty="0"/>
              <a:t>+</a:t>
            </a:r>
            <a:r>
              <a:rPr lang="en-SG" sz="1100" dirty="0" err="1" smtClean="0"/>
              <a:t>getDateEnd</a:t>
            </a:r>
            <a:r>
              <a:rPr lang="en-SG" sz="1100" dirty="0" smtClean="0"/>
              <a:t>() :: </a:t>
            </a:r>
            <a:r>
              <a:rPr lang="en-SG" sz="1100" dirty="0" err="1" smtClean="0"/>
              <a:t>taskDate</a:t>
            </a:r>
            <a:endParaRPr lang="en-SG" sz="1100" dirty="0"/>
          </a:p>
          <a:p>
            <a:r>
              <a:rPr lang="en-SG" sz="1100" dirty="0"/>
              <a:t>+</a:t>
            </a:r>
            <a:r>
              <a:rPr lang="en-SG" sz="1100" dirty="0" err="1" smtClean="0"/>
              <a:t>getImportance</a:t>
            </a:r>
            <a:r>
              <a:rPr lang="en-SG" sz="1100" dirty="0" smtClean="0"/>
              <a:t>() :: bool</a:t>
            </a:r>
          </a:p>
          <a:p>
            <a:r>
              <a:rPr lang="en-SG" sz="1100" dirty="0"/>
              <a:t>+</a:t>
            </a:r>
            <a:r>
              <a:rPr lang="en-SG" sz="1100" dirty="0" err="1" smtClean="0"/>
              <a:t>doneStatus</a:t>
            </a:r>
            <a:r>
              <a:rPr lang="en-SG" sz="1100" dirty="0" smtClean="0"/>
              <a:t>() :: bool</a:t>
            </a:r>
            <a:endParaRPr lang="en-SG" sz="1100" dirty="0"/>
          </a:p>
          <a:p>
            <a:r>
              <a:rPr lang="en-SG" sz="1100" dirty="0"/>
              <a:t>+</a:t>
            </a:r>
            <a:r>
              <a:rPr lang="en-SG" sz="1100" dirty="0" err="1" smtClean="0"/>
              <a:t>getIdNumber</a:t>
            </a:r>
            <a:r>
              <a:rPr lang="en-SG" sz="1100" dirty="0" smtClean="0"/>
              <a:t>() :: </a:t>
            </a:r>
            <a:r>
              <a:rPr lang="en-SG" sz="1100" dirty="0" err="1" smtClean="0"/>
              <a:t>int</a:t>
            </a:r>
            <a:endParaRPr lang="en-SG" sz="1100" dirty="0"/>
          </a:p>
          <a:p>
            <a:r>
              <a:rPr lang="en-SG" sz="1100" dirty="0"/>
              <a:t>+</a:t>
            </a:r>
            <a:r>
              <a:rPr lang="en-SG" sz="1100" dirty="0" err="1" smtClean="0"/>
              <a:t>getNumOfDates</a:t>
            </a:r>
            <a:r>
              <a:rPr lang="en-SG" sz="1100" dirty="0" smtClean="0"/>
              <a:t>() :: </a:t>
            </a:r>
            <a:r>
              <a:rPr lang="en-SG" sz="1100" dirty="0" err="1" smtClean="0"/>
              <a:t>int</a:t>
            </a:r>
            <a:endParaRPr lang="en-SG" sz="1100" dirty="0"/>
          </a:p>
          <a:p>
            <a:r>
              <a:rPr lang="en-SG" sz="1100" dirty="0"/>
              <a:t>+</a:t>
            </a:r>
            <a:r>
              <a:rPr lang="en-SG" sz="1100" dirty="0" err="1" smtClean="0"/>
              <a:t>getNumOfTimes</a:t>
            </a:r>
            <a:r>
              <a:rPr lang="en-SG" sz="1100" dirty="0" smtClean="0"/>
              <a:t>() :: </a:t>
            </a:r>
            <a:r>
              <a:rPr lang="en-SG" sz="1100" dirty="0" err="1" smtClean="0"/>
              <a:t>int</a:t>
            </a:r>
            <a:endParaRPr lang="en-SG" sz="1100" dirty="0"/>
          </a:p>
          <a:p>
            <a:r>
              <a:rPr lang="en-SG" sz="1100" dirty="0"/>
              <a:t>+</a:t>
            </a:r>
            <a:r>
              <a:rPr lang="en-SG" sz="1100" dirty="0" err="1" smtClean="0"/>
              <a:t>storeIdNumber</a:t>
            </a:r>
            <a:r>
              <a:rPr lang="en-SG" sz="1100" dirty="0" smtClean="0"/>
              <a:t>(</a:t>
            </a:r>
            <a:r>
              <a:rPr lang="en-SG" sz="1100" dirty="0" err="1" smtClean="0"/>
              <a:t>int</a:t>
            </a:r>
            <a:r>
              <a:rPr lang="en-SG" sz="1100" dirty="0" smtClean="0"/>
              <a:t>) :: void</a:t>
            </a:r>
            <a:endParaRPr lang="en-SG" sz="1100" dirty="0"/>
          </a:p>
          <a:p>
            <a:r>
              <a:rPr lang="en-SG" sz="1100" dirty="0"/>
              <a:t>+</a:t>
            </a:r>
            <a:r>
              <a:rPr lang="en-SG" sz="1100" dirty="0" err="1" smtClean="0"/>
              <a:t>markIsDoneAsTrue</a:t>
            </a:r>
            <a:r>
              <a:rPr lang="en-SG" sz="1100" dirty="0" smtClean="0"/>
              <a:t>() :: void</a:t>
            </a:r>
            <a:endParaRPr lang="en-SG" sz="1100" dirty="0"/>
          </a:p>
          <a:p>
            <a:r>
              <a:rPr lang="en-SG" sz="1100" dirty="0"/>
              <a:t>+</a:t>
            </a:r>
            <a:r>
              <a:rPr lang="en-SG" sz="1100" dirty="0" err="1" smtClean="0"/>
              <a:t>getRecurringTasks</a:t>
            </a:r>
            <a:r>
              <a:rPr lang="en-SG" sz="1100" dirty="0" smtClean="0"/>
              <a:t>() :: list&lt;Task&gt;</a:t>
            </a:r>
            <a:endParaRPr lang="en-SG" sz="1100" dirty="0"/>
          </a:p>
          <a:p>
            <a:r>
              <a:rPr lang="en-SG" sz="1100" dirty="0"/>
              <a:t>+</a:t>
            </a:r>
            <a:r>
              <a:rPr lang="en-SG" sz="1100" dirty="0" err="1" smtClean="0"/>
              <a:t>areDatesTheSame</a:t>
            </a:r>
            <a:r>
              <a:rPr lang="en-SG" sz="1100" dirty="0" smtClean="0"/>
              <a:t>(</a:t>
            </a:r>
            <a:r>
              <a:rPr lang="en-SG" sz="1100" dirty="0" err="1" smtClean="0"/>
              <a:t>taskDate</a:t>
            </a:r>
            <a:r>
              <a:rPr lang="en-SG" sz="1100" dirty="0"/>
              <a:t>, </a:t>
            </a:r>
            <a:r>
              <a:rPr lang="en-SG" sz="1100" dirty="0" err="1"/>
              <a:t>taskDate</a:t>
            </a:r>
            <a:r>
              <a:rPr lang="en-SG" sz="1100" dirty="0" smtClean="0"/>
              <a:t>) :: bool</a:t>
            </a:r>
            <a:endParaRPr lang="en-SG" sz="1100" dirty="0"/>
          </a:p>
          <a:p>
            <a:r>
              <a:rPr lang="en-SG" sz="1100" dirty="0" smtClean="0"/>
              <a:t>+</a:t>
            </a:r>
            <a:r>
              <a:rPr lang="en-SG" sz="1100" dirty="0" err="1" smtClean="0"/>
              <a:t>markClashAsTrue</a:t>
            </a:r>
            <a:r>
              <a:rPr lang="en-SG" sz="1100" dirty="0" smtClean="0"/>
              <a:t>() :: void</a:t>
            </a:r>
            <a:endParaRPr lang="en-SG" sz="1100" dirty="0"/>
          </a:p>
          <a:p>
            <a:r>
              <a:rPr lang="en-SG" sz="1100" dirty="0" smtClean="0"/>
              <a:t>+</a:t>
            </a:r>
            <a:r>
              <a:rPr lang="en-SG" sz="1100" dirty="0" err="1" smtClean="0"/>
              <a:t>markClashAsFalse</a:t>
            </a:r>
            <a:r>
              <a:rPr lang="en-SG" sz="1100" dirty="0" smtClean="0"/>
              <a:t>() :: void</a:t>
            </a:r>
            <a:endParaRPr lang="en-SG" sz="1100" dirty="0"/>
          </a:p>
          <a:p>
            <a:r>
              <a:rPr lang="en-SG" sz="1100" dirty="0" smtClean="0"/>
              <a:t>+</a:t>
            </a:r>
            <a:r>
              <a:rPr lang="en-SG" sz="1100" dirty="0" err="1" smtClean="0"/>
              <a:t>clashStatus</a:t>
            </a:r>
            <a:r>
              <a:rPr lang="en-SG" sz="1100" dirty="0" smtClean="0"/>
              <a:t>() :: bool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61572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33352" y="154746"/>
            <a:ext cx="5537916" cy="451350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2833352" y="145034"/>
            <a:ext cx="5537916" cy="47137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2833352" y="164455"/>
            <a:ext cx="553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b="1" dirty="0" smtClean="0"/>
              <a:t>Storage</a:t>
            </a:r>
            <a:endParaRPr lang="en-SG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2833352" y="616409"/>
            <a:ext cx="5537916" cy="135449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2833352" y="770579"/>
            <a:ext cx="5537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+</a:t>
            </a:r>
            <a:r>
              <a:rPr lang="en-SG" dirty="0" err="1" smtClean="0"/>
              <a:t>fileContent</a:t>
            </a:r>
            <a:r>
              <a:rPr lang="en-SG" dirty="0" smtClean="0"/>
              <a:t> :: string</a:t>
            </a:r>
            <a:endParaRPr lang="en-SG" dirty="0"/>
          </a:p>
          <a:p>
            <a:r>
              <a:rPr lang="en-SG" dirty="0" smtClean="0"/>
              <a:t>+</a:t>
            </a:r>
            <a:r>
              <a:rPr lang="en-SG" dirty="0" err="1" smtClean="0"/>
              <a:t>fileAddress</a:t>
            </a:r>
            <a:r>
              <a:rPr lang="en-SG" dirty="0" smtClean="0"/>
              <a:t> :: string</a:t>
            </a:r>
            <a:endParaRPr lang="en-SG" dirty="0"/>
          </a:p>
          <a:p>
            <a:r>
              <a:rPr lang="en-SG" dirty="0" smtClean="0"/>
              <a:t>+</a:t>
            </a:r>
            <a:r>
              <a:rPr lang="en-SG" dirty="0" err="1" smtClean="0"/>
              <a:t>listOfFileAddress</a:t>
            </a:r>
            <a:r>
              <a:rPr lang="en-SG" dirty="0" smtClean="0"/>
              <a:t> :: list &lt;string&gt;</a:t>
            </a:r>
            <a:endParaRPr lang="en-SG" dirty="0"/>
          </a:p>
          <a:p>
            <a:r>
              <a:rPr lang="en-SG" dirty="0" smtClean="0"/>
              <a:t>+myStorage :: static Storage*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2833352" y="1970908"/>
            <a:ext cx="55379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+Storage() :: void</a:t>
            </a:r>
          </a:p>
          <a:p>
            <a:r>
              <a:rPr lang="en-SG" dirty="0" smtClean="0"/>
              <a:t>+</a:t>
            </a:r>
            <a:r>
              <a:rPr lang="en-SG" dirty="0" err="1" smtClean="0"/>
              <a:t>getInstanceOfStorage</a:t>
            </a:r>
            <a:r>
              <a:rPr lang="en-SG" dirty="0" smtClean="0"/>
              <a:t>() :: static Storage*</a:t>
            </a:r>
            <a:endParaRPr lang="en-SG" dirty="0"/>
          </a:p>
          <a:p>
            <a:r>
              <a:rPr lang="en-SG" dirty="0" smtClean="0"/>
              <a:t>+~</a:t>
            </a:r>
            <a:r>
              <a:rPr lang="en-SG" dirty="0"/>
              <a:t>Storage</a:t>
            </a:r>
            <a:r>
              <a:rPr lang="en-SG" dirty="0" smtClean="0"/>
              <a:t>() :: void</a:t>
            </a:r>
            <a:endParaRPr lang="en-SG" dirty="0"/>
          </a:p>
          <a:p>
            <a:r>
              <a:rPr lang="en-SG" dirty="0" smtClean="0"/>
              <a:t>+</a:t>
            </a:r>
            <a:r>
              <a:rPr lang="en-SG" dirty="0" err="1" smtClean="0"/>
              <a:t>retrieveSaveAddress</a:t>
            </a:r>
            <a:r>
              <a:rPr lang="en-SG" dirty="0" smtClean="0"/>
              <a:t>() :: string</a:t>
            </a:r>
            <a:endParaRPr lang="en-SG" dirty="0"/>
          </a:p>
          <a:p>
            <a:r>
              <a:rPr lang="en-SG" dirty="0" smtClean="0"/>
              <a:t>+</a:t>
            </a:r>
            <a:r>
              <a:rPr lang="en-SG" dirty="0" err="1" smtClean="0"/>
              <a:t>saveWithFileAddress</a:t>
            </a:r>
            <a:r>
              <a:rPr lang="en-SG" dirty="0" smtClean="0"/>
              <a:t>(string</a:t>
            </a:r>
            <a:r>
              <a:rPr lang="en-SG" dirty="0"/>
              <a:t>, string</a:t>
            </a:r>
            <a:r>
              <a:rPr lang="en-SG" dirty="0" smtClean="0"/>
              <a:t>) :: string</a:t>
            </a:r>
            <a:endParaRPr lang="en-SG" dirty="0"/>
          </a:p>
          <a:p>
            <a:r>
              <a:rPr lang="en-SG" dirty="0" smtClean="0"/>
              <a:t>+save(string) :: string</a:t>
            </a:r>
            <a:endParaRPr lang="en-SG" dirty="0"/>
          </a:p>
          <a:p>
            <a:r>
              <a:rPr lang="en-SG" dirty="0" smtClean="0"/>
              <a:t>+load() :: string</a:t>
            </a:r>
            <a:endParaRPr lang="en-SG" dirty="0"/>
          </a:p>
          <a:p>
            <a:r>
              <a:rPr lang="en-SG" dirty="0" smtClean="0"/>
              <a:t>+load(string</a:t>
            </a:r>
            <a:r>
              <a:rPr lang="en-SG" dirty="0"/>
              <a:t>, string</a:t>
            </a:r>
            <a:r>
              <a:rPr lang="en-SG" dirty="0" smtClean="0"/>
              <a:t>&amp;) :: string</a:t>
            </a:r>
            <a:endParaRPr lang="en-SG" dirty="0"/>
          </a:p>
          <a:p>
            <a:r>
              <a:rPr lang="en-SG" dirty="0" smtClean="0"/>
              <a:t>+</a:t>
            </a:r>
            <a:r>
              <a:rPr lang="en-SG" dirty="0" err="1" smtClean="0"/>
              <a:t>isAddressValid</a:t>
            </a:r>
            <a:r>
              <a:rPr lang="en-SG" dirty="0" smtClean="0"/>
              <a:t>(string) :: bool</a:t>
            </a:r>
          </a:p>
        </p:txBody>
      </p:sp>
    </p:spTree>
    <p:extLst>
      <p:ext uri="{BB962C8B-B14F-4D97-AF65-F5344CB8AC3E}">
        <p14:creationId xmlns:p14="http://schemas.microsoft.com/office/powerpoint/2010/main" val="236311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630951" y="372461"/>
            <a:ext cx="2296800" cy="1854000"/>
            <a:chOff x="2833352" y="145034"/>
            <a:chExt cx="5537916" cy="4585300"/>
          </a:xfrm>
        </p:grpSpPr>
        <p:sp>
          <p:nvSpPr>
            <p:cNvPr id="4" name="Rectangle 3"/>
            <p:cNvSpPr/>
            <p:nvPr/>
          </p:nvSpPr>
          <p:spPr>
            <a:xfrm>
              <a:off x="2833352" y="154746"/>
              <a:ext cx="5537916" cy="4575588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33352" y="145034"/>
              <a:ext cx="5537916" cy="619464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3352" y="766438"/>
              <a:ext cx="5537916" cy="1717126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642893" y="3770355"/>
            <a:ext cx="2296800" cy="1854000"/>
            <a:chOff x="2833352" y="145034"/>
            <a:chExt cx="5537916" cy="4585300"/>
          </a:xfrm>
        </p:grpSpPr>
        <p:sp>
          <p:nvSpPr>
            <p:cNvPr id="19" name="Rectangle 18"/>
            <p:cNvSpPr/>
            <p:nvPr/>
          </p:nvSpPr>
          <p:spPr>
            <a:xfrm>
              <a:off x="2833352" y="154746"/>
              <a:ext cx="5537916" cy="4575588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833352" y="145034"/>
              <a:ext cx="5537916" cy="619464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33352" y="766438"/>
              <a:ext cx="5537916" cy="1717126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268331" y="3881374"/>
            <a:ext cx="2296800" cy="1854000"/>
            <a:chOff x="2833352" y="154746"/>
            <a:chExt cx="5537916" cy="4575588"/>
          </a:xfrm>
        </p:grpSpPr>
        <p:sp>
          <p:nvSpPr>
            <p:cNvPr id="23" name="Rectangle 22"/>
            <p:cNvSpPr/>
            <p:nvPr/>
          </p:nvSpPr>
          <p:spPr>
            <a:xfrm>
              <a:off x="2833352" y="154746"/>
              <a:ext cx="5537916" cy="4575588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833352" y="181441"/>
              <a:ext cx="5537916" cy="619464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/>
                <a:t>z</a:t>
              </a:r>
              <a:endParaRPr lang="en-SG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3352" y="766438"/>
              <a:ext cx="5537916" cy="1717126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610017" y="2008100"/>
            <a:ext cx="2296800" cy="1854000"/>
            <a:chOff x="2833352" y="145034"/>
            <a:chExt cx="5537916" cy="4585300"/>
          </a:xfrm>
        </p:grpSpPr>
        <p:sp>
          <p:nvSpPr>
            <p:cNvPr id="27" name="Rectangle 26"/>
            <p:cNvSpPr/>
            <p:nvPr/>
          </p:nvSpPr>
          <p:spPr>
            <a:xfrm>
              <a:off x="2833352" y="154746"/>
              <a:ext cx="5537916" cy="457558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833352" y="145034"/>
              <a:ext cx="5537916" cy="61946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33352" y="766438"/>
              <a:ext cx="5537916" cy="171712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33" name="Elbow Connector 32"/>
          <p:cNvCxnSpPr>
            <a:stCxn id="27" idx="0"/>
            <a:endCxn id="7" idx="1"/>
          </p:cNvCxnSpPr>
          <p:nvPr/>
        </p:nvCxnSpPr>
        <p:spPr>
          <a:xfrm rot="5400000" flipH="1" flipV="1">
            <a:off x="6174103" y="555179"/>
            <a:ext cx="1041162" cy="1872534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7" idx="2"/>
          </p:cNvCxnSpPr>
          <p:nvPr/>
        </p:nvCxnSpPr>
        <p:spPr>
          <a:xfrm rot="16200000" flipH="1">
            <a:off x="6334774" y="3285742"/>
            <a:ext cx="731760" cy="1884475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102382" y="1010485"/>
            <a:ext cx="445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1</a:t>
            </a:r>
            <a:endParaRPr lang="en-SG" dirty="0"/>
          </a:p>
        </p:txBody>
      </p:sp>
      <p:sp>
        <p:nvSpPr>
          <p:cNvPr id="38" name="TextBox 37"/>
          <p:cNvSpPr txBox="1"/>
          <p:nvPr/>
        </p:nvSpPr>
        <p:spPr>
          <a:xfrm>
            <a:off x="7017335" y="4608564"/>
            <a:ext cx="445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*</a:t>
            </a:r>
            <a:endParaRPr lang="en-SG" dirty="0"/>
          </a:p>
        </p:txBody>
      </p:sp>
      <p:sp>
        <p:nvSpPr>
          <p:cNvPr id="46" name="TextBox 45"/>
          <p:cNvSpPr txBox="1"/>
          <p:nvPr/>
        </p:nvSpPr>
        <p:spPr>
          <a:xfrm>
            <a:off x="3170492" y="4138789"/>
            <a:ext cx="445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1</a:t>
            </a:r>
            <a:endParaRPr lang="en-SG" dirty="0"/>
          </a:p>
        </p:txBody>
      </p:sp>
      <p:cxnSp>
        <p:nvCxnSpPr>
          <p:cNvPr id="47" name="Straight Arrow Connector 46"/>
          <p:cNvCxnSpPr>
            <a:stCxn id="4" idx="2"/>
            <a:endCxn id="20" idx="0"/>
          </p:cNvCxnSpPr>
          <p:nvPr/>
        </p:nvCxnSpPr>
        <p:spPr>
          <a:xfrm>
            <a:off x="8779351" y="2226461"/>
            <a:ext cx="11942" cy="154389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809167" y="1527597"/>
            <a:ext cx="86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owns</a:t>
            </a:r>
            <a:endParaRPr lang="en-SG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632115" y="4654730"/>
            <a:ext cx="160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Creates →</a:t>
            </a:r>
            <a:endParaRPr lang="en-SG" dirty="0"/>
          </a:p>
        </p:txBody>
      </p:sp>
      <p:grpSp>
        <p:nvGrpSpPr>
          <p:cNvPr id="55" name="Group 54"/>
          <p:cNvGrpSpPr/>
          <p:nvPr/>
        </p:nvGrpSpPr>
        <p:grpSpPr>
          <a:xfrm>
            <a:off x="644048" y="861552"/>
            <a:ext cx="2298329" cy="1855281"/>
            <a:chOff x="2833352" y="154746"/>
            <a:chExt cx="5537916" cy="4575588"/>
          </a:xfrm>
        </p:grpSpPr>
        <p:sp>
          <p:nvSpPr>
            <p:cNvPr id="56" name="Rectangle 55"/>
            <p:cNvSpPr/>
            <p:nvPr/>
          </p:nvSpPr>
          <p:spPr>
            <a:xfrm>
              <a:off x="2833352" y="154746"/>
              <a:ext cx="5537916" cy="4575588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833352" y="181441"/>
              <a:ext cx="5537916" cy="619464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/>
                <a:t>z</a:t>
              </a:r>
              <a:endParaRPr lang="en-SG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833352" y="766438"/>
              <a:ext cx="5537916" cy="1717126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59" name="Elbow Connector 58"/>
          <p:cNvCxnSpPr>
            <a:stCxn id="27" idx="1"/>
            <a:endCxn id="23" idx="3"/>
          </p:cNvCxnSpPr>
          <p:nvPr/>
        </p:nvCxnSpPr>
        <p:spPr>
          <a:xfrm rot="10800000" flipV="1">
            <a:off x="3565131" y="2937064"/>
            <a:ext cx="1044886" cy="187131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6" idx="3"/>
            <a:endCxn id="29" idx="1"/>
          </p:cNvCxnSpPr>
          <p:nvPr/>
        </p:nvCxnSpPr>
        <p:spPr>
          <a:xfrm>
            <a:off x="2942377" y="1789193"/>
            <a:ext cx="1667640" cy="81731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417974" y="814061"/>
            <a:ext cx="160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GUI</a:t>
            </a:r>
            <a:endParaRPr lang="en-SG" dirty="0"/>
          </a:p>
        </p:txBody>
      </p:sp>
      <p:sp>
        <p:nvSpPr>
          <p:cNvPr id="69" name="TextBox 68"/>
          <p:cNvSpPr txBox="1"/>
          <p:nvPr/>
        </p:nvSpPr>
        <p:spPr>
          <a:xfrm>
            <a:off x="2089692" y="3812562"/>
            <a:ext cx="160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Storage</a:t>
            </a:r>
            <a:endParaRPr lang="en-SG" dirty="0"/>
          </a:p>
        </p:txBody>
      </p:sp>
      <p:sp>
        <p:nvSpPr>
          <p:cNvPr id="70" name="TextBox 69"/>
          <p:cNvSpPr txBox="1"/>
          <p:nvPr/>
        </p:nvSpPr>
        <p:spPr>
          <a:xfrm>
            <a:off x="5358743" y="1949212"/>
            <a:ext cx="160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Logic</a:t>
            </a:r>
            <a:endParaRPr lang="en-SG" dirty="0"/>
          </a:p>
        </p:txBody>
      </p:sp>
      <p:sp>
        <p:nvSpPr>
          <p:cNvPr id="71" name="TextBox 70"/>
          <p:cNvSpPr txBox="1"/>
          <p:nvPr/>
        </p:nvSpPr>
        <p:spPr>
          <a:xfrm>
            <a:off x="8433895" y="313030"/>
            <a:ext cx="160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Planner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8512279" y="3712117"/>
            <a:ext cx="160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Task</a:t>
            </a:r>
            <a:endParaRPr lang="en-SG" dirty="0"/>
          </a:p>
        </p:txBody>
      </p:sp>
      <p:sp>
        <p:nvSpPr>
          <p:cNvPr id="84" name="TextBox 83"/>
          <p:cNvSpPr txBox="1"/>
          <p:nvPr/>
        </p:nvSpPr>
        <p:spPr>
          <a:xfrm>
            <a:off x="5338761" y="1516000"/>
            <a:ext cx="445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1</a:t>
            </a:r>
            <a:endParaRPr lang="en-SG" dirty="0"/>
          </a:p>
        </p:txBody>
      </p:sp>
      <p:sp>
        <p:nvSpPr>
          <p:cNvPr id="85" name="TextBox 84"/>
          <p:cNvSpPr txBox="1"/>
          <p:nvPr/>
        </p:nvSpPr>
        <p:spPr>
          <a:xfrm>
            <a:off x="6817451" y="369388"/>
            <a:ext cx="864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is </a:t>
            </a:r>
            <a:r>
              <a:rPr lang="en-SG" dirty="0" err="1" smtClean="0"/>
              <a:t>onwned</a:t>
            </a:r>
            <a:r>
              <a:rPr lang="en-SG" dirty="0" smtClean="0"/>
              <a:t> by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42585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450</Words>
  <Application>Microsoft Office PowerPoint</Application>
  <PresentationFormat>Widescreen</PresentationFormat>
  <Paragraphs>102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15</cp:revision>
  <dcterms:created xsi:type="dcterms:W3CDTF">2015-04-12T02:48:57Z</dcterms:created>
  <dcterms:modified xsi:type="dcterms:W3CDTF">2015-04-12T06:56:02Z</dcterms:modified>
</cp:coreProperties>
</file>