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35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A737-400E-439D-BC93-1C632C9AD82D}" type="datetimeFigureOut">
              <a:rPr lang="en-SG" smtClean="0"/>
              <a:t>6/2/2015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6D20-035C-46B7-8141-8D7F498C578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A737-400E-439D-BC93-1C632C9AD82D}" type="datetimeFigureOut">
              <a:rPr lang="en-SG" smtClean="0"/>
              <a:t>6/2/2015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6D20-035C-46B7-8141-8D7F498C578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A737-400E-439D-BC93-1C632C9AD82D}" type="datetimeFigureOut">
              <a:rPr lang="en-SG" smtClean="0"/>
              <a:t>6/2/2015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6D20-035C-46B7-8141-8D7F498C578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A737-400E-439D-BC93-1C632C9AD82D}" type="datetimeFigureOut">
              <a:rPr lang="en-SG" smtClean="0"/>
              <a:t>6/2/2015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6D20-035C-46B7-8141-8D7F498C578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A737-400E-439D-BC93-1C632C9AD82D}" type="datetimeFigureOut">
              <a:rPr lang="en-SG" smtClean="0"/>
              <a:t>6/2/2015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6D20-035C-46B7-8141-8D7F498C578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A737-400E-439D-BC93-1C632C9AD82D}" type="datetimeFigureOut">
              <a:rPr lang="en-SG" smtClean="0"/>
              <a:t>6/2/2015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6D20-035C-46B7-8141-8D7F498C578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A737-400E-439D-BC93-1C632C9AD82D}" type="datetimeFigureOut">
              <a:rPr lang="en-SG" smtClean="0"/>
              <a:t>6/2/2015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6D20-035C-46B7-8141-8D7F498C578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A737-400E-439D-BC93-1C632C9AD82D}" type="datetimeFigureOut">
              <a:rPr lang="en-SG" smtClean="0"/>
              <a:t>6/2/2015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6D20-035C-46B7-8141-8D7F498C578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A737-400E-439D-BC93-1C632C9AD82D}" type="datetimeFigureOut">
              <a:rPr lang="en-SG" smtClean="0"/>
              <a:t>6/2/2015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6D20-035C-46B7-8141-8D7F498C578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A737-400E-439D-BC93-1C632C9AD82D}" type="datetimeFigureOut">
              <a:rPr lang="en-SG" smtClean="0"/>
              <a:t>6/2/2015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6D20-035C-46B7-8141-8D7F498C578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A737-400E-439D-BC93-1C632C9AD82D}" type="datetimeFigureOut">
              <a:rPr lang="en-SG" smtClean="0"/>
              <a:t>6/2/2015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6D20-035C-46B7-8141-8D7F498C5786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EA737-400E-439D-BC93-1C632C9AD82D}" type="datetimeFigureOut">
              <a:rPr lang="en-SG" smtClean="0"/>
              <a:t>6/2/2015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6D20-035C-46B7-8141-8D7F498C5786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95536" y="5157192"/>
            <a:ext cx="835292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Command Line Interface</a:t>
            </a:r>
            <a:endParaRPr lang="en-SG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88640"/>
            <a:ext cx="835292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err="1" smtClean="0">
                <a:solidFill>
                  <a:schemeClr val="bg1">
                    <a:lumMod val="75000"/>
                  </a:schemeClr>
                </a:solidFill>
              </a:rPr>
              <a:t>iPlanner</a:t>
            </a:r>
            <a:endParaRPr lang="en-SG" sz="32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5616" y="1340768"/>
            <a:ext cx="6048672" cy="3528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Saturday, 14 February 2015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Study date with girlfriends at Central Library</a:t>
            </a:r>
          </a:p>
          <a:p>
            <a:pPr algn="just"/>
            <a:r>
              <a:rPr lang="en-US" sz="1600" i="1" dirty="0" smtClean="0">
                <a:solidFill>
                  <a:schemeClr val="bg1"/>
                </a:solidFill>
              </a:rPr>
              <a:t>0900 – 1800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Location: Central Library. Chon </a:t>
            </a:r>
            <a:r>
              <a:rPr lang="en-US" sz="1600" dirty="0" err="1" smtClean="0">
                <a:solidFill>
                  <a:schemeClr val="bg1"/>
                </a:solidFill>
              </a:rPr>
              <a:t>Beng</a:t>
            </a:r>
            <a:r>
              <a:rPr lang="en-US" sz="1600" dirty="0" smtClean="0">
                <a:solidFill>
                  <a:schemeClr val="bg1"/>
                </a:solidFill>
              </a:rPr>
              <a:t> is very popular with Japanese girls and often has to date multiple at the same time. As his schedule is very packed, he often resorts to study dates.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Sunday, 15 February 2015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CS2103 Project V0.3 due</a:t>
            </a:r>
          </a:p>
          <a:p>
            <a:pPr algn="just"/>
            <a:r>
              <a:rPr lang="en-US" sz="1600" i="1" dirty="0" smtClean="0">
                <a:solidFill>
                  <a:schemeClr val="bg1"/>
                </a:solidFill>
              </a:rPr>
              <a:t>2359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Working model of the project must be completed; functions must include add, edit, delete, and view.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5616" y="836712"/>
            <a:ext cx="6048672" cy="5040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SCHEDULE &amp; TASKS</a:t>
            </a:r>
            <a:endParaRPr lang="en-SG" sz="2400" b="1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6" y="1340768"/>
            <a:ext cx="360040" cy="3528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Task Number</a:t>
            </a:r>
            <a:endParaRPr lang="en-SG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536" y="836712"/>
            <a:ext cx="360040" cy="5040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#</a:t>
            </a:r>
            <a:endParaRPr lang="en-SG" sz="2400" b="1" dirty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5576" y="1340768"/>
            <a:ext cx="360040" cy="3528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Task Priority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5576" y="836712"/>
            <a:ext cx="360040" cy="5040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!</a:t>
            </a:r>
            <a:endParaRPr lang="en-SG" sz="2400" b="1" dirty="0">
              <a:solidFill>
                <a:srgbClr val="00B0F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64288" y="1340768"/>
            <a:ext cx="1584176" cy="35283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Personal</a:t>
            </a:r>
          </a:p>
          <a:p>
            <a:pPr algn="ctr"/>
            <a:endParaRPr lang="en-US" sz="1600" b="1" dirty="0">
              <a:solidFill>
                <a:srgbClr val="7030A0"/>
              </a:solidFill>
            </a:endParaRPr>
          </a:p>
          <a:p>
            <a:pPr algn="ctr"/>
            <a:endParaRPr lang="en-US" sz="1600" b="1" dirty="0" smtClean="0">
              <a:solidFill>
                <a:srgbClr val="7030A0"/>
              </a:solidFill>
            </a:endParaRPr>
          </a:p>
          <a:p>
            <a:pPr algn="ctr"/>
            <a:endParaRPr lang="en-US" sz="1600" b="1" dirty="0">
              <a:solidFill>
                <a:srgbClr val="7030A0"/>
              </a:solidFill>
            </a:endParaRPr>
          </a:p>
          <a:p>
            <a:pPr algn="ctr"/>
            <a:endParaRPr lang="en-US" sz="1600" b="1" dirty="0" smtClean="0">
              <a:solidFill>
                <a:srgbClr val="7030A0"/>
              </a:solidFill>
            </a:endParaRPr>
          </a:p>
          <a:p>
            <a:pPr algn="ctr"/>
            <a:endParaRPr lang="en-US" sz="1600" b="1" dirty="0">
              <a:solidFill>
                <a:srgbClr val="7030A0"/>
              </a:solidFill>
            </a:endParaRPr>
          </a:p>
          <a:p>
            <a:pPr algn="ctr"/>
            <a:endParaRPr lang="en-US" sz="2000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FF00FF"/>
                </a:solidFill>
              </a:rPr>
              <a:t>Official</a:t>
            </a:r>
            <a:endParaRPr lang="en-SG" b="1" dirty="0">
              <a:solidFill>
                <a:srgbClr val="FF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4288" y="836712"/>
            <a:ext cx="1584176" cy="5040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LABELS</a:t>
            </a:r>
            <a:endParaRPr lang="en-SG" sz="2400" b="1" dirty="0"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536" y="5733256"/>
            <a:ext cx="8352928" cy="9361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List of Commands </a:t>
            </a:r>
          </a:p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Syntax Support</a:t>
            </a:r>
          </a:p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Relevant Syntax Examples</a:t>
            </a:r>
            <a:endParaRPr lang="en-SG" sz="1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108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SWJ</dc:creator>
  <cp:lastModifiedBy>SWJ</cp:lastModifiedBy>
  <cp:revision>7</cp:revision>
  <dcterms:created xsi:type="dcterms:W3CDTF">2015-02-06T05:55:43Z</dcterms:created>
  <dcterms:modified xsi:type="dcterms:W3CDTF">2015-02-06T07:04:25Z</dcterms:modified>
</cp:coreProperties>
</file>