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33" autoAdjust="0"/>
    <p:restoredTop sz="87253" autoAdjust="0"/>
  </p:normalViewPr>
  <p:slideViewPr>
    <p:cSldViewPr snapToGrid="0">
      <p:cViewPr varScale="1">
        <p:scale>
          <a:sx n="61" d="100"/>
          <a:sy n="61" d="100"/>
        </p:scale>
        <p:origin x="12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DA94-2B89-4C03-A5C8-11369AE12B4A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2BDE7-56BA-4B81-A572-E8A25E19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6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3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0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INVALID</a:t>
            </a:r>
            <a:r>
              <a:rPr lang="en-US" dirty="0" smtClean="0"/>
              <a:t> </a:t>
            </a:r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27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1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6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2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3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2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3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0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8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C17C-D719-4ECA-A539-1291997E53F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60979-F24F-45DE-A23A-DB295133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2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ADD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237086" y="539303"/>
            <a:ext cx="9834229" cy="4279440"/>
            <a:chOff x="1237086" y="539303"/>
            <a:chExt cx="9834229" cy="5183576"/>
          </a:xfrm>
        </p:grpSpPr>
        <p:grpSp>
          <p:nvGrpSpPr>
            <p:cNvPr id="77" name="Group 76"/>
            <p:cNvGrpSpPr/>
            <p:nvPr/>
          </p:nvGrpSpPr>
          <p:grpSpPr>
            <a:xfrm>
              <a:off x="5750956" y="543030"/>
              <a:ext cx="663964" cy="5179848"/>
              <a:chOff x="3477172" y="543032"/>
              <a:chExt cx="663964" cy="51798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477172" y="543032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Logic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>
                <a:off x="3809154" y="960491"/>
                <a:ext cx="2" cy="47623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3571438" y="539303"/>
              <a:ext cx="389850" cy="5183575"/>
              <a:chOff x="5874029" y="539305"/>
              <a:chExt cx="389850" cy="518357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874029" y="53930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UI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6072064" y="960491"/>
                <a:ext cx="2" cy="47623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8035324" y="539303"/>
              <a:ext cx="770467" cy="5183576"/>
              <a:chOff x="8035324" y="539303"/>
              <a:chExt cx="770467" cy="518357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8035324" y="539303"/>
                <a:ext cx="770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Parser</a:t>
                </a:r>
                <a:endParaRPr lang="en-US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8420559" y="960490"/>
                <a:ext cx="2" cy="47623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10175813" y="575020"/>
              <a:ext cx="895502" cy="5133737"/>
              <a:chOff x="10175813" y="575020"/>
              <a:chExt cx="895502" cy="513373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0175813" y="575020"/>
                <a:ext cx="895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Storage</a:t>
                </a:r>
                <a:endParaRPr lang="en-US" dirty="0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H="1">
                <a:off x="10623564" y="946368"/>
                <a:ext cx="2" cy="47623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1237086" y="539303"/>
              <a:ext cx="617477" cy="5183410"/>
              <a:chOff x="1237086" y="539303"/>
              <a:chExt cx="617477" cy="518341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37086" y="53930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</a:t>
                </a:r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530133" y="960489"/>
                <a:ext cx="0" cy="47622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TextBox 66"/>
          <p:cNvSpPr txBox="1"/>
          <p:nvPr/>
        </p:nvSpPr>
        <p:spPr>
          <a:xfrm>
            <a:off x="8417445" y="2136272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add(Item* </a:t>
            </a:r>
            <a:r>
              <a:rPr lang="en-US" sz="1200" i="1" dirty="0" err="1" smtClean="0"/>
              <a:t>newItem</a:t>
            </a:r>
            <a:r>
              <a:rPr lang="en-US" sz="1200" i="1" dirty="0" smtClean="0"/>
              <a:t>)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ADD_SUCCESS</a:t>
              </a:r>
              <a:endParaRPr lang="en-US" sz="1200" i="1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58322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750956" y="542380"/>
            <a:ext cx="663964" cy="4276362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4279439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3"/>
            <a:ext cx="770467" cy="4279440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238294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4279303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417445" y="2148639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delete(</a:t>
            </a:r>
            <a:r>
              <a:rPr lang="en-US" sz="1200" i="1" dirty="0" err="1" smtClean="0"/>
              <a:t>indexOfItemToDelete</a:t>
            </a:r>
            <a:r>
              <a:rPr lang="en-US" sz="1200" i="1" dirty="0" smtClean="0"/>
              <a:t>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grpSp>
        <p:nvGrpSpPr>
          <p:cNvPr id="76" name="Group 75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DELETE_SUCCESS</a:t>
              </a:r>
              <a:endParaRPr lang="en-US" sz="1200" i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</a:t>
            </a:r>
            <a:r>
              <a:rPr lang="en-US" sz="1200" dirty="0" smtClean="0"/>
              <a:t>DELETE</a:t>
            </a:r>
            <a:endParaRPr lang="en-US" sz="12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963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 smtClean="0"/>
              <a:t> </a:t>
            </a:r>
            <a:r>
              <a:rPr lang="en-US" sz="1200" dirty="0" smtClean="0"/>
              <a:t>EDIT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getCopyOfItem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indexOfItemToEdit</a:t>
            </a:r>
            <a:r>
              <a:rPr lang="en-US" sz="1200" i="1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itemToEdit</a:t>
            </a:r>
            <a:endParaRPr lang="en-US" sz="1200" i="1" dirty="0" smtClean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102777" y="3046441"/>
            <a:ext cx="231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smtClean="0"/>
              <a:t>edit(Item* </a:t>
            </a:r>
            <a:r>
              <a:rPr lang="en-US" sz="1200" i="1" dirty="0" err="1" smtClean="0"/>
              <a:t>editedItem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6102778" y="3439220"/>
            <a:ext cx="2314666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smtClean="0"/>
              <a:t>SUCCESS</a:t>
            </a:r>
            <a:endParaRPr lang="en-US" sz="1200" i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3766363" y="4719890"/>
            <a:ext cx="2316575" cy="369332"/>
            <a:chOff x="3766363" y="3668353"/>
            <a:chExt cx="2316575" cy="369332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792426" y="3668353"/>
              <a:ext cx="2278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EDIT_SUCCESS</a:t>
              </a:r>
              <a:endParaRPr lang="en-US" sz="1200" i="1" dirty="0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H="1">
            <a:off x="1525985" y="5343287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542315" y="4956788"/>
            <a:ext cx="2224046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82936" y="44864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082936" y="48753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95120" y="4117081"/>
            <a:ext cx="232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6414920" y="4506020"/>
            <a:ext cx="184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41631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268014"/>
            <a:ext cx="113984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Diagram for Add/Delete/Edit functions of </a:t>
            </a:r>
            <a:r>
              <a:rPr lang="en-US" dirty="0" err="1" smtClean="0"/>
              <a:t>iPlanner</a:t>
            </a:r>
            <a:r>
              <a:rPr lang="en-US" dirty="0" smtClean="0"/>
              <a:t> (assume cases are valid i.e. no exceptions occur)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After the user enters input in the User Interface, the input string is passed to the Logic component, which goes on to pass it to the Parser component.</a:t>
            </a:r>
          </a:p>
          <a:p>
            <a:pPr marL="342900" indent="-342900">
              <a:buAutoNum type="arabicPeriod"/>
            </a:pPr>
            <a:r>
              <a:rPr lang="en-US" dirty="0" smtClean="0"/>
              <a:t>Parser decomposes and interprets the input string, returning the parsed command back to Logic in the form of an Instruction object.</a:t>
            </a:r>
          </a:p>
          <a:p>
            <a:pPr marL="342900" indent="-342900">
              <a:buAutoNum type="arabicPeriod"/>
            </a:pPr>
            <a:r>
              <a:rPr lang="en-US" dirty="0" smtClean="0"/>
              <a:t>According to the instructions received from Parser, Logic will either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Add: Create a new Item and pass its address to Storage,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Delete: Instruct Storage to delete and existing Item,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Edit: Retrieve a copy of an existing Item, make necessary changes to it, and pass the address of an edited Item to Storage to replace the old Item.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Storage has made its necessary changes, it returns a Success message back to Logic.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Upon receiving Success confirmation from Storage, Logic calls Storage again to retrieve a copy of vector of Items that will be displayed to the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Logic passes this vector to UI, along with the Success message, in a Feedback object.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UI displays a message to inform the user about the completion of the action and displays the contents of the vector.</a:t>
            </a:r>
          </a:p>
        </p:txBody>
      </p:sp>
    </p:spTree>
    <p:extLst>
      <p:ext uri="{BB962C8B-B14F-4D97-AF65-F5344CB8AC3E}">
        <p14:creationId xmlns:p14="http://schemas.microsoft.com/office/powerpoint/2010/main" val="428095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148342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677592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05084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840312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370371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8" y="16980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ADD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50956" y="321661"/>
            <a:ext cx="663964" cy="2753709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318585"/>
            <a:ext cx="389850" cy="2755690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318584"/>
            <a:ext cx="770467" cy="2755691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348071"/>
            <a:ext cx="895502" cy="2729195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318585"/>
            <a:ext cx="617477" cy="2755602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766363" y="2023974"/>
            <a:ext cx="2316575" cy="646331"/>
            <a:chOff x="3766363" y="3699885"/>
            <a:chExt cx="2316575" cy="646331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792426" y="3699885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</a:t>
              </a:r>
              <a:r>
                <a:rPr lang="en-US" sz="1200" i="1" dirty="0" smtClean="0"/>
                <a:t>ADD_FAILURE_INVALID_ITEM</a:t>
              </a:r>
              <a:endParaRPr lang="en-US" sz="1200" i="1" dirty="0"/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1525985" y="2694665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66363" y="1344285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048452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533244" y="2308166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97731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750956" y="542380"/>
            <a:ext cx="663964" cy="4276362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4279439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3"/>
            <a:ext cx="770467" cy="4279440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238294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4279303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417445" y="2148639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delete(</a:t>
            </a:r>
            <a:r>
              <a:rPr lang="en-US" sz="1200" i="1" dirty="0" err="1" smtClean="0"/>
              <a:t>indexOfItemToDelete</a:t>
            </a:r>
            <a:r>
              <a:rPr lang="en-US" sz="1200" i="1" dirty="0" smtClean="0"/>
              <a:t>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grpSp>
        <p:nvGrpSpPr>
          <p:cNvPr id="76" name="Group 75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DELETE_SUCCESS</a:t>
              </a:r>
              <a:endParaRPr lang="en-US" sz="1200" i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ADD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631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353</Words>
  <Application>Microsoft Office PowerPoint</Application>
  <PresentationFormat>Widescreen</PresentationFormat>
  <Paragraphs>95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Joon Fai</dc:creator>
  <cp:lastModifiedBy>Lee Joon Fai</cp:lastModifiedBy>
  <cp:revision>16</cp:revision>
  <dcterms:created xsi:type="dcterms:W3CDTF">2015-03-15T15:57:06Z</dcterms:created>
  <dcterms:modified xsi:type="dcterms:W3CDTF">2015-03-15T18:50:15Z</dcterms:modified>
</cp:coreProperties>
</file>