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2" r:id="rId3"/>
    <p:sldId id="259" r:id="rId4"/>
    <p:sldId id="256" r:id="rId5"/>
    <p:sldId id="286" r:id="rId6"/>
    <p:sldId id="276" r:id="rId7"/>
    <p:sldId id="275" r:id="rId8"/>
    <p:sldId id="257" r:id="rId9"/>
    <p:sldId id="277" r:id="rId10"/>
    <p:sldId id="258" r:id="rId11"/>
    <p:sldId id="278" r:id="rId12"/>
    <p:sldId id="279" r:id="rId13"/>
    <p:sldId id="273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3" autoAdjust="0"/>
    <p:restoredTop sz="87253" autoAdjust="0"/>
  </p:normalViewPr>
  <p:slideViewPr>
    <p:cSldViewPr snapToGrid="0">
      <p:cViewPr>
        <p:scale>
          <a:sx n="50" d="100"/>
          <a:sy n="50" d="100"/>
        </p:scale>
        <p:origin x="84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ITEM, but failure</a:t>
            </a:r>
            <a:r>
              <a:rPr lang="en-US" baseline="0" dirty="0" smtClean="0"/>
              <a:t>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INVALID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edited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69338"/>
            <a:ext cx="10515600" cy="624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Available Commands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230719"/>
            <a:ext cx="5157787" cy="823912"/>
          </a:xfrm>
        </p:spPr>
        <p:txBody>
          <a:bodyPr/>
          <a:lstStyle/>
          <a:p>
            <a:r>
              <a:rPr lang="en-US" sz="2000" dirty="0" smtClean="0"/>
              <a:t>Only 1 command allowed per input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054631"/>
            <a:ext cx="5157787" cy="2539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 *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dit *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Undo (only undoes add, delete, edit)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xit</a:t>
            </a:r>
          </a:p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230719"/>
            <a:ext cx="5183188" cy="823912"/>
          </a:xfrm>
        </p:spPr>
        <p:txBody>
          <a:bodyPr/>
          <a:lstStyle/>
          <a:p>
            <a:r>
              <a:rPr lang="en-US" sz="2000" dirty="0" smtClean="0"/>
              <a:t>&gt;1 command allowed per input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054631"/>
            <a:ext cx="5183188" cy="2539891"/>
          </a:xfrm>
        </p:spPr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ort^</a:t>
            </a:r>
          </a:p>
          <a:p>
            <a:r>
              <a:rPr lang="en-US" sz="2400" dirty="0" smtClean="0"/>
              <a:t>view#</a:t>
            </a:r>
            <a:endParaRPr lang="en-US" sz="24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4529" y="3657581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*)</a:t>
            </a:r>
            <a:endParaRPr lang="en-US" sz="32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9788" y="4157882"/>
            <a:ext cx="5157787" cy="2539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name</a:t>
            </a:r>
          </a:p>
          <a:p>
            <a:r>
              <a:rPr lang="en-US" sz="2400" dirty="0" err="1" smtClean="0"/>
              <a:t>desc</a:t>
            </a:r>
            <a:endParaRPr lang="en-US" sz="2400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L</a:t>
            </a:r>
          </a:p>
          <a:p>
            <a:endParaRPr lang="en-US" sz="2400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007866" y="3594522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^#)</a:t>
            </a:r>
            <a:endParaRPr lang="en-US" sz="32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13125" y="4094823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Sort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/>
              <a:t>L</a:t>
            </a:r>
            <a:endParaRPr lang="en-US" sz="24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507222" y="4157882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r>
              <a:rPr lang="en-US" sz="2400" dirty="0" smtClean="0"/>
              <a:t>!H / !M / !L</a:t>
            </a:r>
          </a:p>
          <a:p>
            <a:r>
              <a:rPr lang="en-US" sz="2400" dirty="0" smtClean="0"/>
              <a:t>LP/ LM / LO</a:t>
            </a:r>
          </a:p>
          <a:p>
            <a:r>
              <a:rPr lang="en-US" sz="2400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64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85441" y="6053269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0000"/>
                </a:solidFill>
              </a:rPr>
              <a:t>itemToEdit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5401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Item, failure at Logic end</a:t>
            </a:r>
          </a:p>
          <a:p>
            <a:pPr algn="ctr"/>
            <a:r>
              <a:rPr lang="en-US" dirty="0"/>
              <a:t>I.e. Logic </a:t>
            </a:r>
            <a:r>
              <a:rPr lang="en-US" dirty="0" smtClean="0"/>
              <a:t>detects </a:t>
            </a:r>
            <a:r>
              <a:rPr lang="en-US" dirty="0"/>
              <a:t>that the Item violates certain rules and refuses to allow it to be added to Storage</a:t>
            </a:r>
          </a:p>
        </p:txBody>
      </p:sp>
    </p:spTree>
    <p:extLst>
      <p:ext uri="{BB962C8B-B14F-4D97-AF65-F5344CB8AC3E}">
        <p14:creationId xmlns:p14="http://schemas.microsoft.com/office/powerpoint/2010/main" val="59110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EDIT_FAILURE_INVALID_INDEX</a:t>
              </a:r>
              <a:endParaRPr lang="en-US" sz="1200" i="1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95668" y="6053269"/>
            <a:ext cx="381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215" y="3075057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Search/Sort/View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5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47251" y="6053269"/>
            <a:ext cx="33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sort</a:t>
            </a:r>
          </a:p>
          <a:p>
            <a:pPr algn="ctr"/>
            <a:r>
              <a:rPr lang="en-US" dirty="0" smtClean="0"/>
              <a:t>Sort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80884" y="6053269"/>
            <a:ext cx="544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sort</a:t>
            </a:r>
          </a:p>
          <a:p>
            <a:pPr algn="ctr"/>
            <a:r>
              <a:rPr lang="en-US" dirty="0" smtClean="0"/>
              <a:t>User specified invalid sort condition e.g. “::sort nothing”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search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view(</a:t>
            </a:r>
            <a:r>
              <a:rPr lang="en-US" sz="1200" i="1" dirty="0" err="1" smtClean="0"/>
              <a:t>viewCondition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Valid view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29490" y="6053269"/>
            <a:ext cx="534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view</a:t>
            </a:r>
          </a:p>
          <a:p>
            <a:pPr algn="ctr"/>
            <a:r>
              <a:rPr lang="en-US" dirty="0" smtClean="0"/>
              <a:t>User specified invalid view condition e.g. “::view </a:t>
            </a:r>
            <a:r>
              <a:rPr lang="en-US" dirty="0" err="1" smtClean="0"/>
              <a:t>lalala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01" y="3075057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Undo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1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6760" y="2767281"/>
            <a:ext cx="35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Add/Delete/Edit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3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11933" y="605326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undo</a:t>
            </a:r>
          </a:p>
        </p:txBody>
      </p:sp>
    </p:spTree>
    <p:extLst>
      <p:ext uri="{BB962C8B-B14F-4D97-AF65-F5344CB8AC3E}">
        <p14:creationId xmlns:p14="http://schemas.microsoft.com/office/powerpoint/2010/main" val="4343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UNDO_FAILURE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777505" y="6053269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undo</a:t>
            </a:r>
          </a:p>
          <a:p>
            <a:pPr algn="ctr"/>
            <a:r>
              <a:rPr lang="en-US" dirty="0" smtClean="0"/>
              <a:t>I.e. no actions left to undo</a:t>
            </a:r>
          </a:p>
        </p:txBody>
      </p:sp>
    </p:spTree>
    <p:extLst>
      <p:ext uri="{BB962C8B-B14F-4D97-AF65-F5344CB8AC3E}">
        <p14:creationId xmlns:p14="http://schemas.microsoft.com/office/powerpoint/2010/main" val="1997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writes the changes to the save file and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 </a:t>
            </a:r>
            <a:r>
              <a:rPr lang="en-US" u="sng" dirty="0" smtClean="0"/>
              <a:t>addresses</a:t>
            </a:r>
            <a:r>
              <a:rPr lang="en-US" dirty="0" smtClean="0"/>
              <a:t>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328" y="6053269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4311650"/>
            <a:chOff x="1237086" y="507093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  <a:endParaRPr lang="en-US" sz="12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  <a:endParaRPr lang="en-US" sz="1200" i="1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  <a:endParaRPr lang="en-US" sz="12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8417445" y="2136272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addItemToSchedule</a:t>
              </a:r>
              <a:r>
                <a:rPr lang="en-US" sz="1200" i="1" dirty="0" smtClean="0"/>
                <a:t>(Item)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retreiveDisplaySchedule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dirty="0" smtClean="0"/>
                <a:t>dd Item success/failure</a:t>
              </a:r>
              <a:endParaRPr lang="en-US" sz="1200" dirty="0" smtClean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  <a:endParaRPr lang="en-US" sz="1200" i="1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3419613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0182" y="6053269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37209" y="511856"/>
            <a:ext cx="9834229" cy="4311650"/>
            <a:chOff x="1237209" y="511856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  <a:endParaRPr lang="en-US" sz="12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  <a:endParaRPr lang="en-US" sz="1200" i="1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  <a:endParaRPr lang="en-US" sz="1200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5740" y="2136272"/>
              <a:ext cx="2653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filterDisplayScheduleByKeyword</a:t>
              </a:r>
              <a:r>
                <a:rPr lang="en-US" sz="1200" i="1" dirty="0" smtClean="0"/>
                <a:t>()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retreiveDisplaySchedule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  <a:endParaRPr lang="en-US" sz="1200" i="1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209" y="511856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Rectangle 41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2426" y="3817112"/>
              <a:ext cx="22874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Update GUI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130580" y="1756419"/>
              <a:ext cx="228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130580" y="2442657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130580" y="3419613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8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ADD_FAILURE_STORAGE_FAIL</a:t>
              </a:r>
              <a:endParaRPr lang="en-US" sz="1200" i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16598" y="6053269"/>
            <a:ext cx="377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Item, failure at Storage end</a:t>
            </a:r>
          </a:p>
        </p:txBody>
      </p:sp>
    </p:spTree>
    <p:extLst>
      <p:ext uri="{BB962C8B-B14F-4D97-AF65-F5344CB8AC3E}">
        <p14:creationId xmlns:p14="http://schemas.microsoft.com/office/powerpoint/2010/main" val="563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2661097"/>
            <a:chOff x="1237086" y="539303"/>
            <a:chExt cx="9834229" cy="3223319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3219591"/>
              <a:chOff x="3477172" y="543032"/>
              <a:chExt cx="663964" cy="32195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809156" y="960490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3223319"/>
              <a:chOff x="5874029" y="539305"/>
              <a:chExt cx="389850" cy="32233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072066" y="960491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3223319"/>
              <a:chOff x="8035324" y="539303"/>
              <a:chExt cx="770467" cy="322331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8420561" y="960490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3187601"/>
              <a:chOff x="10175813" y="575020"/>
              <a:chExt cx="895502" cy="318760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623566" y="946368"/>
                <a:ext cx="0" cy="2816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3223318"/>
              <a:chOff x="1237086" y="539303"/>
              <a:chExt cx="617477" cy="322331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3766363" y="22210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65413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INVALID Item, failure at Logic end.</a:t>
            </a:r>
          </a:p>
          <a:p>
            <a:pPr algn="ctr"/>
            <a:r>
              <a:rPr lang="en-US" dirty="0" smtClean="0"/>
              <a:t>I.e. Logic detects that the Item violates certain rules and refuses to allow it to be added to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58163" y="6053269"/>
            <a:ext cx="18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525985" y="3466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DELETE_FAILURE_INVALID_INDEX</a:t>
              </a:r>
              <a:endParaRPr lang="en-US" sz="1200" i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33244" y="3080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4040" y="6053269"/>
            <a:ext cx="42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999</Words>
  <Application>Microsoft Office PowerPoint</Application>
  <PresentationFormat>Widescreen</PresentationFormat>
  <Paragraphs>325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Available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56</cp:revision>
  <dcterms:created xsi:type="dcterms:W3CDTF">2015-03-15T15:57:06Z</dcterms:created>
  <dcterms:modified xsi:type="dcterms:W3CDTF">2015-04-12T22:26:07Z</dcterms:modified>
</cp:coreProperties>
</file>