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74" r:id="rId2"/>
    <p:sldId id="272" r:id="rId3"/>
    <p:sldId id="259" r:id="rId4"/>
    <p:sldId id="256" r:id="rId5"/>
    <p:sldId id="286" r:id="rId6"/>
    <p:sldId id="287" r:id="rId7"/>
    <p:sldId id="292" r:id="rId8"/>
    <p:sldId id="288" r:id="rId9"/>
    <p:sldId id="291" r:id="rId10"/>
    <p:sldId id="289" r:id="rId11"/>
    <p:sldId id="290" r:id="rId12"/>
    <p:sldId id="277" r:id="rId13"/>
    <p:sldId id="258" r:id="rId14"/>
    <p:sldId id="278" r:id="rId15"/>
    <p:sldId id="279" r:id="rId16"/>
    <p:sldId id="273" r:id="rId17"/>
    <p:sldId id="268" r:id="rId18"/>
    <p:sldId id="269" r:id="rId19"/>
    <p:sldId id="270" r:id="rId20"/>
    <p:sldId id="280" r:id="rId21"/>
    <p:sldId id="281" r:id="rId22"/>
    <p:sldId id="282" r:id="rId23"/>
    <p:sldId id="283" r:id="rId24"/>
    <p:sldId id="28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33" autoAdjust="0"/>
    <p:restoredTop sz="87253" autoAdjust="0"/>
  </p:normalViewPr>
  <p:slideViewPr>
    <p:cSldViewPr snapToGrid="0">
      <p:cViewPr varScale="1">
        <p:scale>
          <a:sx n="92" d="100"/>
          <a:sy n="92" d="100"/>
        </p:scale>
        <p:origin x="2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D2DA94-2B89-4C03-A5C8-11369AE12B4A}" type="datetimeFigureOut">
              <a:rPr lang="en-US" smtClean="0"/>
              <a:t>4/13/2015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72BDE7-56BA-4B81-A572-E8A25E1931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024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u="sng" dirty="0" smtClean="0"/>
              <a:t>VALID</a:t>
            </a:r>
            <a:r>
              <a:rPr lang="en-US" dirty="0" smtClean="0"/>
              <a:t> ITEM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2BDE7-56BA-4B81-A572-E8A25E1931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697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EDIT </a:t>
            </a:r>
            <a:r>
              <a:rPr lang="en-US" u="sng" dirty="0" smtClean="0"/>
              <a:t>VALID</a:t>
            </a:r>
            <a:r>
              <a:rPr lang="en-US" dirty="0" smtClean="0"/>
              <a:t> ITEM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2BDE7-56BA-4B81-A572-E8A25E19317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40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EDIT </a:t>
            </a:r>
            <a:r>
              <a:rPr lang="en-US" u="sng" dirty="0" smtClean="0"/>
              <a:t>VALID</a:t>
            </a:r>
            <a:r>
              <a:rPr lang="en-US" dirty="0" smtClean="0"/>
              <a:t> ITEM, failure</a:t>
            </a:r>
            <a:r>
              <a:rPr lang="en-US" baseline="0" dirty="0" smtClean="0"/>
              <a:t> at Logic’s end (</a:t>
            </a:r>
            <a:r>
              <a:rPr lang="en-US" baseline="0" dirty="0" err="1" smtClean="0"/>
              <a:t>i.e</a:t>
            </a:r>
            <a:r>
              <a:rPr lang="en-US" baseline="0" dirty="0" smtClean="0"/>
              <a:t> Logic detects that the edited Item violates certain rules)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2BDE7-56BA-4B81-A572-E8A25E1931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302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EDIT </a:t>
            </a:r>
            <a:r>
              <a:rPr lang="en-US" u="sng" dirty="0" smtClean="0"/>
              <a:t>INVALID</a:t>
            </a:r>
            <a:r>
              <a:rPr lang="en-US" dirty="0" smtClean="0"/>
              <a:t> ITEM (</a:t>
            </a:r>
            <a:r>
              <a:rPr lang="en-US" dirty="0" err="1" smtClean="0"/>
              <a:t>i.e</a:t>
            </a:r>
            <a:r>
              <a:rPr lang="en-US" dirty="0" smtClean="0"/>
              <a:t> invalid</a:t>
            </a:r>
            <a:r>
              <a:rPr lang="en-US" baseline="0" dirty="0" smtClean="0"/>
              <a:t> index), failure at Storage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2BDE7-56BA-4B81-A572-E8A25E19317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380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SORT WITH VALID</a:t>
            </a:r>
            <a:r>
              <a:rPr lang="en-US" baseline="0" dirty="0" smtClean="0"/>
              <a:t> CONDITION</a:t>
            </a:r>
            <a:r>
              <a:rPr lang="en-US" dirty="0" smtClean="0"/>
              <a:t> (type,</a:t>
            </a:r>
            <a:r>
              <a:rPr lang="en-US" baseline="0" dirty="0" smtClean="0"/>
              <a:t> start date, end date, priority, label)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2BDE7-56BA-4B81-A572-E8A25E19317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829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SORT WITH INVALID</a:t>
            </a:r>
            <a:r>
              <a:rPr lang="en-US" baseline="0" dirty="0" smtClean="0"/>
              <a:t> CONDITION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2BDE7-56BA-4B81-A572-E8A25E19317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63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SEARCH (only</a:t>
            </a:r>
            <a:r>
              <a:rPr lang="en-US" baseline="0" dirty="0" smtClean="0"/>
              <a:t> searches in Item name and description)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2BDE7-56BA-4B81-A572-E8A25E19317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982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SEARCH (only</a:t>
            </a:r>
            <a:r>
              <a:rPr lang="en-US" baseline="0" dirty="0" smtClean="0"/>
              <a:t> searches in Item name and description)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2BDE7-56BA-4B81-A572-E8A25E19317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985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SORT WITH INVALID</a:t>
            </a:r>
            <a:r>
              <a:rPr lang="en-US" baseline="0" dirty="0" smtClean="0"/>
              <a:t> CONDITION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2BDE7-56BA-4B81-A572-E8A25E19317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8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SORT WITH VALID</a:t>
            </a:r>
            <a:r>
              <a:rPr lang="en-US" baseline="0" dirty="0" smtClean="0"/>
              <a:t> CONDITION</a:t>
            </a:r>
            <a:r>
              <a:rPr lang="en-US" dirty="0" smtClean="0"/>
              <a:t> (type,</a:t>
            </a:r>
            <a:r>
              <a:rPr lang="en-US" baseline="0" dirty="0" smtClean="0"/>
              <a:t> start date, end date, priority, label)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2BDE7-56BA-4B81-A572-E8A25E19317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900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SORT WITH VALID</a:t>
            </a:r>
            <a:r>
              <a:rPr lang="en-US" baseline="0" dirty="0" smtClean="0"/>
              <a:t> CONDITION</a:t>
            </a:r>
            <a:r>
              <a:rPr lang="en-US" dirty="0" smtClean="0"/>
              <a:t> (type,</a:t>
            </a:r>
            <a:r>
              <a:rPr lang="en-US" baseline="0" dirty="0" smtClean="0"/>
              <a:t> start date, end date, priority, label)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2BDE7-56BA-4B81-A572-E8A25E19317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58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u="sng" dirty="0" smtClean="0"/>
              <a:t>VALID</a:t>
            </a:r>
            <a:r>
              <a:rPr lang="en-US" dirty="0" smtClean="0"/>
              <a:t> ITEM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2BDE7-56BA-4B81-A572-E8A25E1931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53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u="sng" dirty="0" smtClean="0"/>
              <a:t>VALID</a:t>
            </a:r>
            <a:r>
              <a:rPr lang="en-US" dirty="0" smtClean="0"/>
              <a:t> ITEM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2BDE7-56BA-4B81-A572-E8A25E1931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59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u="sng" dirty="0" smtClean="0"/>
              <a:t>VALID</a:t>
            </a:r>
            <a:r>
              <a:rPr lang="en-US" dirty="0" smtClean="0"/>
              <a:t> ITEM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2BDE7-56BA-4B81-A572-E8A25E1931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34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u="sng" dirty="0" smtClean="0"/>
              <a:t>VALID</a:t>
            </a:r>
            <a:r>
              <a:rPr lang="en-US" dirty="0" smtClean="0"/>
              <a:t> ITEM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2BDE7-56BA-4B81-A572-E8A25E1931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29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u="sng" dirty="0" smtClean="0"/>
              <a:t>VALID</a:t>
            </a:r>
            <a:r>
              <a:rPr lang="en-US" dirty="0" smtClean="0"/>
              <a:t> ITEM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2BDE7-56BA-4B81-A572-E8A25E1931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213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u="sng" dirty="0" smtClean="0"/>
              <a:t>VALID</a:t>
            </a:r>
            <a:r>
              <a:rPr lang="en-US" dirty="0" smtClean="0"/>
              <a:t> ITEM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2BDE7-56BA-4B81-A572-E8A25E1931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03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u="sng" dirty="0" smtClean="0"/>
              <a:t>VALID</a:t>
            </a:r>
            <a:r>
              <a:rPr lang="en-US" dirty="0" smtClean="0"/>
              <a:t> ITEM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2BDE7-56BA-4B81-A572-E8A25E1931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19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DELETE </a:t>
            </a:r>
            <a:r>
              <a:rPr lang="en-US" u="sng" dirty="0" smtClean="0"/>
              <a:t>INVALID</a:t>
            </a:r>
            <a:r>
              <a:rPr lang="en-US" dirty="0" smtClean="0"/>
              <a:t> ITEM (</a:t>
            </a:r>
            <a:r>
              <a:rPr lang="en-US" dirty="0" err="1" smtClean="0"/>
              <a:t>i.e</a:t>
            </a:r>
            <a:r>
              <a:rPr lang="en-US" dirty="0" smtClean="0"/>
              <a:t> invalid</a:t>
            </a:r>
            <a:r>
              <a:rPr lang="en-US" baseline="0" dirty="0" smtClean="0"/>
              <a:t> index), failure at Storage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2BDE7-56BA-4B81-A572-E8A25E1931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81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17C-D719-4ECA-A539-1291997E53FC}" type="datetimeFigureOut">
              <a:rPr lang="en-US" smtClean="0"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0979-F24F-45DE-A23A-DB2951336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61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17C-D719-4ECA-A539-1291997E53FC}" type="datetimeFigureOut">
              <a:rPr lang="en-US" smtClean="0"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0979-F24F-45DE-A23A-DB2951336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76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17C-D719-4ECA-A539-1291997E53FC}" type="datetimeFigureOut">
              <a:rPr lang="en-US" smtClean="0"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0979-F24F-45DE-A23A-DB2951336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22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17C-D719-4ECA-A539-1291997E53FC}" type="datetimeFigureOut">
              <a:rPr lang="en-US" smtClean="0"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0979-F24F-45DE-A23A-DB2951336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707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17C-D719-4ECA-A539-1291997E53FC}" type="datetimeFigureOut">
              <a:rPr lang="en-US" smtClean="0"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0979-F24F-45DE-A23A-DB2951336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84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17C-D719-4ECA-A539-1291997E53FC}" type="datetimeFigureOut">
              <a:rPr lang="en-US" smtClean="0"/>
              <a:t>4/13/2015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0979-F24F-45DE-A23A-DB2951336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954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17C-D719-4ECA-A539-1291997E53FC}" type="datetimeFigureOut">
              <a:rPr lang="en-US" smtClean="0"/>
              <a:t>4/13/2015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0979-F24F-45DE-A23A-DB2951336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430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17C-D719-4ECA-A539-1291997E53FC}" type="datetimeFigureOut">
              <a:rPr lang="en-US" smtClean="0"/>
              <a:t>4/13/2015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0979-F24F-45DE-A23A-DB2951336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028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17C-D719-4ECA-A539-1291997E53FC}" type="datetimeFigureOut">
              <a:rPr lang="en-US" smtClean="0"/>
              <a:t>4/13/2015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0979-F24F-45DE-A23A-DB2951336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83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17C-D719-4ECA-A539-1291997E53FC}" type="datetimeFigureOut">
              <a:rPr lang="en-US" smtClean="0"/>
              <a:t>4/13/2015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0979-F24F-45DE-A23A-DB2951336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503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17C-D719-4ECA-A539-1291997E53FC}" type="datetimeFigureOut">
              <a:rPr lang="en-US" smtClean="0"/>
              <a:t>4/13/2015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60979-F24F-45DE-A23A-DB2951336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981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FC17C-D719-4ECA-A539-1291997E53FC}" type="datetimeFigureOut">
              <a:rPr lang="en-US" smtClean="0"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60979-F24F-45DE-A23A-DB2951336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52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9788" y="69338"/>
            <a:ext cx="10515600" cy="62434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Available Commands</a:t>
            </a:r>
            <a:endParaRPr lang="en-US" sz="3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9788" y="230719"/>
            <a:ext cx="5157787" cy="823912"/>
          </a:xfrm>
        </p:spPr>
        <p:txBody>
          <a:bodyPr/>
          <a:lstStyle/>
          <a:p>
            <a:r>
              <a:rPr lang="en-US" sz="2000" dirty="0" smtClean="0"/>
              <a:t>Only 1 command allowed per input</a:t>
            </a: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9788" y="1054631"/>
            <a:ext cx="5157787" cy="253989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dd *</a:t>
            </a:r>
          </a:p>
          <a:p>
            <a:r>
              <a:rPr lang="en-US" sz="2400" dirty="0"/>
              <a:t>e</a:t>
            </a:r>
            <a:r>
              <a:rPr lang="en-US" sz="2400" dirty="0" smtClean="0"/>
              <a:t>dit *</a:t>
            </a:r>
          </a:p>
          <a:p>
            <a:r>
              <a:rPr lang="en-US" sz="2400" dirty="0" smtClean="0"/>
              <a:t>delete</a:t>
            </a:r>
          </a:p>
          <a:p>
            <a:r>
              <a:rPr lang="en-US" sz="2400" dirty="0" smtClean="0"/>
              <a:t>Undo (only undoes add, delete, edit)</a:t>
            </a:r>
          </a:p>
          <a:p>
            <a:r>
              <a:rPr lang="en-US" sz="2400" dirty="0"/>
              <a:t>e</a:t>
            </a:r>
            <a:r>
              <a:rPr lang="en-US" sz="2400" dirty="0" smtClean="0"/>
              <a:t>xit</a:t>
            </a:r>
          </a:p>
          <a:p>
            <a:r>
              <a:rPr lang="en-US" sz="2400" dirty="0" smtClean="0"/>
              <a:t>complete</a:t>
            </a:r>
            <a:endParaRPr lang="en-US" sz="24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172200" y="230719"/>
            <a:ext cx="5183188" cy="823912"/>
          </a:xfrm>
        </p:spPr>
        <p:txBody>
          <a:bodyPr/>
          <a:lstStyle/>
          <a:p>
            <a:r>
              <a:rPr lang="en-US" sz="2000" dirty="0" smtClean="0"/>
              <a:t>&gt;1 command allowed per input</a:t>
            </a:r>
            <a:endParaRPr lang="en-US" sz="200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6172200" y="1054631"/>
            <a:ext cx="5183188" cy="2539891"/>
          </a:xfrm>
        </p:spPr>
        <p:txBody>
          <a:bodyPr/>
          <a:lstStyle/>
          <a:p>
            <a:r>
              <a:rPr lang="en-US" sz="2400" dirty="0" smtClean="0"/>
              <a:t>search</a:t>
            </a:r>
          </a:p>
          <a:p>
            <a:r>
              <a:rPr lang="en-US" sz="2400" dirty="0"/>
              <a:t>s</a:t>
            </a:r>
            <a:r>
              <a:rPr lang="en-US" sz="2400" dirty="0" smtClean="0"/>
              <a:t>ort^</a:t>
            </a:r>
          </a:p>
          <a:p>
            <a:r>
              <a:rPr lang="en-US" sz="2400" dirty="0" smtClean="0"/>
              <a:t>view#</a:t>
            </a:r>
            <a:endParaRPr lang="en-US" sz="2400" dirty="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834529" y="3657581"/>
            <a:ext cx="4998712" cy="500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Available Modifiers (for *)</a:t>
            </a:r>
            <a:endParaRPr lang="en-US" sz="3200" dirty="0"/>
          </a:p>
        </p:txBody>
      </p:sp>
      <p:sp>
        <p:nvSpPr>
          <p:cNvPr id="13" name="Content Placeholder 4"/>
          <p:cNvSpPr txBox="1">
            <a:spLocks/>
          </p:cNvSpPr>
          <p:nvPr/>
        </p:nvSpPr>
        <p:spPr>
          <a:xfrm>
            <a:off x="839788" y="4157882"/>
            <a:ext cx="5157787" cy="25398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name</a:t>
            </a:r>
          </a:p>
          <a:p>
            <a:r>
              <a:rPr lang="en-US" sz="2400" dirty="0" err="1" smtClean="0"/>
              <a:t>desc</a:t>
            </a:r>
            <a:endParaRPr lang="en-US" sz="2400" dirty="0" smtClean="0"/>
          </a:p>
          <a:p>
            <a:r>
              <a:rPr lang="en-US" sz="2400" dirty="0" smtClean="0"/>
              <a:t>start</a:t>
            </a:r>
          </a:p>
          <a:p>
            <a:r>
              <a:rPr lang="en-US" sz="2400" dirty="0" smtClean="0"/>
              <a:t>end</a:t>
            </a:r>
          </a:p>
          <a:p>
            <a:r>
              <a:rPr lang="en-US" sz="2400" dirty="0" smtClean="0"/>
              <a:t>!</a:t>
            </a:r>
          </a:p>
          <a:p>
            <a:r>
              <a:rPr lang="en-US" sz="2400" dirty="0" smtClean="0"/>
              <a:t>L</a:t>
            </a:r>
          </a:p>
          <a:p>
            <a:endParaRPr lang="en-US" sz="2400" dirty="0" smtClean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007866" y="3594522"/>
            <a:ext cx="4998712" cy="500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Available Modifiers (for ^#)</a:t>
            </a:r>
            <a:endParaRPr lang="en-US" sz="3200" dirty="0"/>
          </a:p>
        </p:txBody>
      </p:sp>
      <p:sp>
        <p:nvSpPr>
          <p:cNvPr id="15" name="Content Placeholder 4"/>
          <p:cNvSpPr txBox="1">
            <a:spLocks/>
          </p:cNvSpPr>
          <p:nvPr/>
        </p:nvSpPr>
        <p:spPr>
          <a:xfrm>
            <a:off x="6013125" y="4094823"/>
            <a:ext cx="2153413" cy="2539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Sort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date</a:t>
            </a:r>
          </a:p>
          <a:p>
            <a:r>
              <a:rPr lang="en-US" sz="2400" dirty="0" smtClean="0"/>
              <a:t>!</a:t>
            </a:r>
          </a:p>
          <a:p>
            <a:r>
              <a:rPr lang="en-US" sz="2400" dirty="0"/>
              <a:t>L</a:t>
            </a:r>
            <a:endParaRPr lang="en-US" sz="2400" dirty="0" smtClean="0"/>
          </a:p>
        </p:txBody>
      </p:sp>
      <p:sp>
        <p:nvSpPr>
          <p:cNvPr id="16" name="Content Placeholder 4"/>
          <p:cNvSpPr txBox="1">
            <a:spLocks/>
          </p:cNvSpPr>
          <p:nvPr/>
        </p:nvSpPr>
        <p:spPr>
          <a:xfrm>
            <a:off x="8507222" y="4157882"/>
            <a:ext cx="2153413" cy="2539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View</a:t>
            </a:r>
          </a:p>
          <a:p>
            <a:r>
              <a:rPr lang="en-US" sz="2400" dirty="0" smtClean="0"/>
              <a:t>!H / !M / !L</a:t>
            </a:r>
          </a:p>
          <a:p>
            <a:r>
              <a:rPr lang="en-US" sz="2400" dirty="0" smtClean="0"/>
              <a:t>LP/ LM / LO</a:t>
            </a:r>
          </a:p>
          <a:p>
            <a:r>
              <a:rPr lang="en-US" sz="2400" dirty="0" smtClean="0"/>
              <a:t>all</a:t>
            </a:r>
          </a:p>
        </p:txBody>
      </p:sp>
    </p:spTree>
    <p:extLst>
      <p:ext uri="{BB962C8B-B14F-4D97-AF65-F5344CB8AC3E}">
        <p14:creationId xmlns:p14="http://schemas.microsoft.com/office/powerpoint/2010/main" val="1064383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92257" y="6053269"/>
            <a:ext cx="1021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Sort</a:t>
            </a:r>
            <a:r>
              <a:rPr lang="en-US" dirty="0" smtClean="0"/>
              <a:t> Task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237086" y="507093"/>
            <a:ext cx="9834229" cy="3538866"/>
            <a:chOff x="1237086" y="507093"/>
            <a:chExt cx="9834229" cy="3538866"/>
          </a:xfrm>
        </p:grpSpPr>
        <p:sp>
          <p:nvSpPr>
            <p:cNvPr id="58" name="TextBox 57"/>
            <p:cNvSpPr txBox="1"/>
            <p:nvPr/>
          </p:nvSpPr>
          <p:spPr>
            <a:xfrm>
              <a:off x="1519797" y="1087925"/>
              <a:ext cx="22331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User types in a command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102777" y="1449198"/>
              <a:ext cx="23146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parse(string)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102778" y="1790372"/>
              <a:ext cx="23146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list of instructions for Logic</a:t>
              </a:r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1237086" y="507093"/>
              <a:ext cx="9834229" cy="3538866"/>
              <a:chOff x="1237086" y="500288"/>
              <a:chExt cx="9834229" cy="4286538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5750956" y="504015"/>
                <a:ext cx="663964" cy="4282811"/>
                <a:chOff x="3477172" y="504017"/>
                <a:chExt cx="663964" cy="4282811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3477172" y="504017"/>
                  <a:ext cx="663964" cy="44736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dirty="0" smtClean="0"/>
                    <a:t>Logic</a:t>
                  </a:r>
                </a:p>
              </p:txBody>
            </p: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3809156" y="960491"/>
                  <a:ext cx="0" cy="382633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Group 77"/>
              <p:cNvGrpSpPr/>
              <p:nvPr/>
            </p:nvGrpSpPr>
            <p:grpSpPr>
              <a:xfrm>
                <a:off x="3504203" y="539303"/>
                <a:ext cx="535724" cy="4230220"/>
                <a:chOff x="5806794" y="539305"/>
                <a:chExt cx="535724" cy="4230220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>
                  <a:off x="6072066" y="960490"/>
                  <a:ext cx="0" cy="380903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" name="TextBox 5"/>
                <p:cNvSpPr txBox="1"/>
                <p:nvPr/>
              </p:nvSpPr>
              <p:spPr>
                <a:xfrm>
                  <a:off x="5806794" y="539305"/>
                  <a:ext cx="535724" cy="44736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 anchor="ctr">
                  <a:spAutoFit/>
                </a:bodyPr>
                <a:lstStyle/>
                <a:p>
                  <a:r>
                    <a:rPr lang="en-US" dirty="0" smtClean="0"/>
                    <a:t>GUI</a:t>
                  </a:r>
                  <a:endParaRPr lang="en-US" dirty="0"/>
                </a:p>
              </p:txBody>
            </p:sp>
          </p:grpSp>
          <p:grpSp>
            <p:nvGrpSpPr>
              <p:cNvPr id="102" name="Group 101"/>
              <p:cNvGrpSpPr/>
              <p:nvPr/>
            </p:nvGrpSpPr>
            <p:grpSpPr>
              <a:xfrm>
                <a:off x="8035324" y="539303"/>
                <a:ext cx="770467" cy="4230219"/>
                <a:chOff x="8035324" y="539303"/>
                <a:chExt cx="770467" cy="4230219"/>
              </a:xfrm>
            </p:grpSpPr>
            <p:cxnSp>
              <p:nvCxnSpPr>
                <p:cNvPr id="15" name="Straight Connector 14"/>
                <p:cNvCxnSpPr/>
                <p:nvPr/>
              </p:nvCxnSpPr>
              <p:spPr>
                <a:xfrm>
                  <a:off x="8420561" y="960490"/>
                  <a:ext cx="0" cy="380903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" name="TextBox 6"/>
                <p:cNvSpPr txBox="1"/>
                <p:nvPr/>
              </p:nvSpPr>
              <p:spPr>
                <a:xfrm>
                  <a:off x="8035324" y="539303"/>
                  <a:ext cx="770467" cy="447362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dirty="0" smtClean="0"/>
                    <a:t>Parser</a:t>
                  </a:r>
                  <a:endParaRPr lang="en-US" dirty="0"/>
                </a:p>
              </p:txBody>
            </p:sp>
          </p:grpSp>
          <p:grpSp>
            <p:nvGrpSpPr>
              <p:cNvPr id="109" name="Group 108"/>
              <p:cNvGrpSpPr/>
              <p:nvPr/>
            </p:nvGrpSpPr>
            <p:grpSpPr>
              <a:xfrm>
                <a:off x="10175813" y="536005"/>
                <a:ext cx="895502" cy="4233518"/>
                <a:chOff x="10175813" y="536005"/>
                <a:chExt cx="895502" cy="4233518"/>
              </a:xfrm>
            </p:grpSpPr>
            <p:cxnSp>
              <p:nvCxnSpPr>
                <p:cNvPr id="16" name="Straight Connector 15"/>
                <p:cNvCxnSpPr/>
                <p:nvPr/>
              </p:nvCxnSpPr>
              <p:spPr>
                <a:xfrm>
                  <a:off x="10623566" y="946368"/>
                  <a:ext cx="0" cy="382315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" name="TextBox 7"/>
                <p:cNvSpPr txBox="1"/>
                <p:nvPr/>
              </p:nvSpPr>
              <p:spPr>
                <a:xfrm>
                  <a:off x="10175813" y="536005"/>
                  <a:ext cx="895502" cy="447362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 anchor="ctr">
                  <a:spAutoFit/>
                </a:bodyPr>
                <a:lstStyle/>
                <a:p>
                  <a:r>
                    <a:rPr lang="en-US" dirty="0" smtClean="0"/>
                    <a:t>Storage</a:t>
                  </a:r>
                  <a:endParaRPr lang="en-US" dirty="0"/>
                </a:p>
              </p:txBody>
            </p:sp>
          </p:grpSp>
          <p:grpSp>
            <p:nvGrpSpPr>
              <p:cNvPr id="108" name="Group 107"/>
              <p:cNvGrpSpPr/>
              <p:nvPr/>
            </p:nvGrpSpPr>
            <p:grpSpPr>
              <a:xfrm>
                <a:off x="1237086" y="500288"/>
                <a:ext cx="617477" cy="4269235"/>
                <a:chOff x="1237086" y="500288"/>
                <a:chExt cx="617477" cy="4269235"/>
              </a:xfrm>
            </p:grpSpPr>
            <p:sp>
              <p:nvSpPr>
                <p:cNvPr id="4" name="TextBox 3"/>
                <p:cNvSpPr txBox="1"/>
                <p:nvPr/>
              </p:nvSpPr>
              <p:spPr>
                <a:xfrm>
                  <a:off x="1237086" y="500288"/>
                  <a:ext cx="617477" cy="447362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r>
                    <a:rPr lang="en-US" dirty="0" smtClean="0"/>
                    <a:t>User</a:t>
                  </a:r>
                  <a:endParaRPr lang="en-US" dirty="0"/>
                </a:p>
              </p:txBody>
            </p: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1530133" y="960489"/>
                  <a:ext cx="0" cy="380903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0" name="TextBox 69"/>
            <p:cNvSpPr txBox="1"/>
            <p:nvPr/>
          </p:nvSpPr>
          <p:spPr>
            <a:xfrm>
              <a:off x="6082936" y="2115093"/>
              <a:ext cx="2874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i="1" dirty="0" err="1" smtClean="0"/>
                <a:t>retrieveDisplayScheduleBySortType</a:t>
              </a:r>
              <a:r>
                <a:rPr lang="en-US" sz="1200" i="1" dirty="0" smtClean="0"/>
                <a:t>()</a:t>
              </a:r>
              <a:endParaRPr lang="en-US" sz="1200" i="1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102777" y="2517480"/>
              <a:ext cx="2314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i="1" dirty="0"/>
                <a:t>v</a:t>
              </a:r>
              <a:r>
                <a:rPr lang="en-US" sz="1200" i="1" dirty="0" smtClean="0"/>
                <a:t>ector&lt;Item&gt;</a:t>
              </a:r>
              <a:endParaRPr lang="en-US" sz="1200" i="1" dirty="0"/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 flipH="1">
              <a:off x="1525985" y="3509459"/>
              <a:ext cx="2220537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3739469" y="1255724"/>
              <a:ext cx="24148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err="1" smtClean="0"/>
                <a:t>initiateCommandAction</a:t>
              </a:r>
              <a:r>
                <a:rPr lang="en-US" sz="1200" i="1" dirty="0" smtClean="0"/>
                <a:t>(string)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533244" y="3149854"/>
              <a:ext cx="2217742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 smtClean="0"/>
                <a:t>User sees updated schedule</a:t>
              </a:r>
              <a:endParaRPr lang="en-US" sz="1200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715194" y="1364924"/>
              <a:ext cx="98394" cy="23134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1545825" y="1369061"/>
              <a:ext cx="22205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7" name="Group 96"/>
            <p:cNvGrpSpPr/>
            <p:nvPr/>
          </p:nvGrpSpPr>
          <p:grpSpPr>
            <a:xfrm>
              <a:off x="3766363" y="2886062"/>
              <a:ext cx="2316575" cy="364554"/>
              <a:chOff x="3766363" y="2733166"/>
              <a:chExt cx="2316575" cy="364554"/>
            </a:xfrm>
          </p:grpSpPr>
          <p:cxnSp>
            <p:nvCxnSpPr>
              <p:cNvPr id="33" name="Straight Arrow Connector 32"/>
              <p:cNvCxnSpPr/>
              <p:nvPr/>
            </p:nvCxnSpPr>
            <p:spPr>
              <a:xfrm flipH="1">
                <a:off x="3766363" y="3097720"/>
                <a:ext cx="2316575" cy="0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TextBox 68"/>
              <p:cNvSpPr txBox="1"/>
              <p:nvPr/>
            </p:nvSpPr>
            <p:spPr>
              <a:xfrm>
                <a:off x="3792426" y="2733166"/>
                <a:ext cx="2287400" cy="340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200" dirty="0" smtClean="0"/>
                  <a:t>Update GUI</a:t>
                </a:r>
                <a:endParaRPr lang="en-US" sz="1200" dirty="0"/>
              </a:p>
            </p:txBody>
          </p:sp>
        </p:grpSp>
        <p:sp>
          <p:nvSpPr>
            <p:cNvPr id="41" name="Rectangle 40"/>
            <p:cNvSpPr/>
            <p:nvPr/>
          </p:nvSpPr>
          <p:spPr>
            <a:xfrm>
              <a:off x="6029072" y="1540245"/>
              <a:ext cx="104620" cy="195034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6082938" y="2083911"/>
              <a:ext cx="2337621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>
              <a:off x="6082936" y="2873365"/>
              <a:ext cx="4540628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3816702" y="1565004"/>
              <a:ext cx="22662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8366691" y="1769243"/>
              <a:ext cx="101508" cy="31283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6130580" y="1756419"/>
              <a:ext cx="2289978" cy="128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10572810" y="2469880"/>
              <a:ext cx="101508" cy="40348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6082936" y="2484426"/>
              <a:ext cx="45406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5078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43815" y="6053269"/>
            <a:ext cx="1117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Filter</a:t>
            </a:r>
            <a:r>
              <a:rPr lang="en-US" dirty="0" smtClean="0"/>
              <a:t> Task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237086" y="507093"/>
            <a:ext cx="9834229" cy="3538866"/>
            <a:chOff x="1237086" y="507093"/>
            <a:chExt cx="9834229" cy="3538866"/>
          </a:xfrm>
        </p:grpSpPr>
        <p:sp>
          <p:nvSpPr>
            <p:cNvPr id="58" name="TextBox 57"/>
            <p:cNvSpPr txBox="1"/>
            <p:nvPr/>
          </p:nvSpPr>
          <p:spPr>
            <a:xfrm>
              <a:off x="1519797" y="1087925"/>
              <a:ext cx="22331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User types in a command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102777" y="1449198"/>
              <a:ext cx="23146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parse(string)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102778" y="1790372"/>
              <a:ext cx="23146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list of instructions for Logic</a:t>
              </a:r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1237086" y="507093"/>
              <a:ext cx="9834229" cy="3538866"/>
              <a:chOff x="1237086" y="500288"/>
              <a:chExt cx="9834229" cy="4286538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5750956" y="504015"/>
                <a:ext cx="663964" cy="4282811"/>
                <a:chOff x="3477172" y="504017"/>
                <a:chExt cx="663964" cy="4282811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3477172" y="504017"/>
                  <a:ext cx="663964" cy="44736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dirty="0" smtClean="0"/>
                    <a:t>Logic</a:t>
                  </a:r>
                </a:p>
              </p:txBody>
            </p: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3809156" y="960491"/>
                  <a:ext cx="0" cy="382633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Group 77"/>
              <p:cNvGrpSpPr/>
              <p:nvPr/>
            </p:nvGrpSpPr>
            <p:grpSpPr>
              <a:xfrm>
                <a:off x="3504203" y="539303"/>
                <a:ext cx="535724" cy="4230220"/>
                <a:chOff x="5806794" y="539305"/>
                <a:chExt cx="535724" cy="4230220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>
                  <a:off x="6072066" y="960490"/>
                  <a:ext cx="0" cy="380903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" name="TextBox 5"/>
                <p:cNvSpPr txBox="1"/>
                <p:nvPr/>
              </p:nvSpPr>
              <p:spPr>
                <a:xfrm>
                  <a:off x="5806794" y="539305"/>
                  <a:ext cx="535724" cy="44736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 anchor="ctr">
                  <a:spAutoFit/>
                </a:bodyPr>
                <a:lstStyle/>
                <a:p>
                  <a:r>
                    <a:rPr lang="en-US" dirty="0" smtClean="0"/>
                    <a:t>GUI</a:t>
                  </a:r>
                  <a:endParaRPr lang="en-US" dirty="0"/>
                </a:p>
              </p:txBody>
            </p:sp>
          </p:grpSp>
          <p:grpSp>
            <p:nvGrpSpPr>
              <p:cNvPr id="102" name="Group 101"/>
              <p:cNvGrpSpPr/>
              <p:nvPr/>
            </p:nvGrpSpPr>
            <p:grpSpPr>
              <a:xfrm>
                <a:off x="8035324" y="539303"/>
                <a:ext cx="770467" cy="4230219"/>
                <a:chOff x="8035324" y="539303"/>
                <a:chExt cx="770467" cy="4230219"/>
              </a:xfrm>
            </p:grpSpPr>
            <p:cxnSp>
              <p:nvCxnSpPr>
                <p:cNvPr id="15" name="Straight Connector 14"/>
                <p:cNvCxnSpPr/>
                <p:nvPr/>
              </p:nvCxnSpPr>
              <p:spPr>
                <a:xfrm>
                  <a:off x="8420561" y="960490"/>
                  <a:ext cx="0" cy="380903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" name="TextBox 6"/>
                <p:cNvSpPr txBox="1"/>
                <p:nvPr/>
              </p:nvSpPr>
              <p:spPr>
                <a:xfrm>
                  <a:off x="8035324" y="539303"/>
                  <a:ext cx="770467" cy="447362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dirty="0" smtClean="0"/>
                    <a:t>Parser</a:t>
                  </a:r>
                  <a:endParaRPr lang="en-US" dirty="0"/>
                </a:p>
              </p:txBody>
            </p:sp>
          </p:grpSp>
          <p:grpSp>
            <p:nvGrpSpPr>
              <p:cNvPr id="109" name="Group 108"/>
              <p:cNvGrpSpPr/>
              <p:nvPr/>
            </p:nvGrpSpPr>
            <p:grpSpPr>
              <a:xfrm>
                <a:off x="10175813" y="536005"/>
                <a:ext cx="895502" cy="4233518"/>
                <a:chOff x="10175813" y="536005"/>
                <a:chExt cx="895502" cy="4233518"/>
              </a:xfrm>
            </p:grpSpPr>
            <p:cxnSp>
              <p:nvCxnSpPr>
                <p:cNvPr id="16" name="Straight Connector 15"/>
                <p:cNvCxnSpPr/>
                <p:nvPr/>
              </p:nvCxnSpPr>
              <p:spPr>
                <a:xfrm>
                  <a:off x="10623566" y="946368"/>
                  <a:ext cx="0" cy="382315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" name="TextBox 7"/>
                <p:cNvSpPr txBox="1"/>
                <p:nvPr/>
              </p:nvSpPr>
              <p:spPr>
                <a:xfrm>
                  <a:off x="10175813" y="536005"/>
                  <a:ext cx="895502" cy="447362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 anchor="ctr">
                  <a:spAutoFit/>
                </a:bodyPr>
                <a:lstStyle/>
                <a:p>
                  <a:r>
                    <a:rPr lang="en-US" dirty="0" smtClean="0"/>
                    <a:t>Storage</a:t>
                  </a:r>
                  <a:endParaRPr lang="en-US" dirty="0"/>
                </a:p>
              </p:txBody>
            </p:sp>
          </p:grpSp>
          <p:grpSp>
            <p:nvGrpSpPr>
              <p:cNvPr id="108" name="Group 107"/>
              <p:cNvGrpSpPr/>
              <p:nvPr/>
            </p:nvGrpSpPr>
            <p:grpSpPr>
              <a:xfrm>
                <a:off x="1237086" y="500288"/>
                <a:ext cx="617477" cy="4269235"/>
                <a:chOff x="1237086" y="500288"/>
                <a:chExt cx="617477" cy="4269235"/>
              </a:xfrm>
            </p:grpSpPr>
            <p:sp>
              <p:nvSpPr>
                <p:cNvPr id="4" name="TextBox 3"/>
                <p:cNvSpPr txBox="1"/>
                <p:nvPr/>
              </p:nvSpPr>
              <p:spPr>
                <a:xfrm>
                  <a:off x="1237086" y="500288"/>
                  <a:ext cx="617477" cy="447362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r>
                    <a:rPr lang="en-US" dirty="0" smtClean="0"/>
                    <a:t>User</a:t>
                  </a:r>
                  <a:endParaRPr lang="en-US" dirty="0"/>
                </a:p>
              </p:txBody>
            </p: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1530133" y="960489"/>
                  <a:ext cx="0" cy="380903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0" name="TextBox 69"/>
            <p:cNvSpPr txBox="1"/>
            <p:nvPr/>
          </p:nvSpPr>
          <p:spPr>
            <a:xfrm>
              <a:off x="6082936" y="2115093"/>
              <a:ext cx="3289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i="1" dirty="0" err="1" smtClean="0"/>
                <a:t>retrieveDisplayScheduleFilteredByFilterType</a:t>
              </a:r>
              <a:r>
                <a:rPr lang="en-US" sz="1200" i="1" dirty="0" smtClean="0"/>
                <a:t>()</a:t>
              </a:r>
              <a:endParaRPr lang="en-US" sz="1200" i="1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102777" y="2517480"/>
              <a:ext cx="2314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i="1" dirty="0"/>
                <a:t>v</a:t>
              </a:r>
              <a:r>
                <a:rPr lang="en-US" sz="1200" i="1" dirty="0" smtClean="0"/>
                <a:t>ector&lt;Item&gt;</a:t>
              </a:r>
              <a:endParaRPr lang="en-US" sz="1200" i="1" dirty="0"/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 flipH="1">
              <a:off x="1525985" y="3509459"/>
              <a:ext cx="2220537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3739469" y="1255724"/>
              <a:ext cx="24148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err="1" smtClean="0"/>
                <a:t>initiateCommandAction</a:t>
              </a:r>
              <a:r>
                <a:rPr lang="en-US" sz="1200" i="1" dirty="0" smtClean="0"/>
                <a:t>(string)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533244" y="3149854"/>
              <a:ext cx="2217742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 smtClean="0"/>
                <a:t>User sees updated schedule</a:t>
              </a:r>
              <a:endParaRPr lang="en-US" sz="1200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715194" y="1364924"/>
              <a:ext cx="98394" cy="23134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1545825" y="1369061"/>
              <a:ext cx="22205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7" name="Group 96"/>
            <p:cNvGrpSpPr/>
            <p:nvPr/>
          </p:nvGrpSpPr>
          <p:grpSpPr>
            <a:xfrm>
              <a:off x="3766363" y="2886062"/>
              <a:ext cx="2316575" cy="364554"/>
              <a:chOff x="3766363" y="2733166"/>
              <a:chExt cx="2316575" cy="364554"/>
            </a:xfrm>
          </p:grpSpPr>
          <p:cxnSp>
            <p:nvCxnSpPr>
              <p:cNvPr id="33" name="Straight Arrow Connector 32"/>
              <p:cNvCxnSpPr/>
              <p:nvPr/>
            </p:nvCxnSpPr>
            <p:spPr>
              <a:xfrm flipH="1">
                <a:off x="3766363" y="3097720"/>
                <a:ext cx="2316575" cy="0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TextBox 68"/>
              <p:cNvSpPr txBox="1"/>
              <p:nvPr/>
            </p:nvSpPr>
            <p:spPr>
              <a:xfrm>
                <a:off x="3792426" y="2733166"/>
                <a:ext cx="2287400" cy="340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200" dirty="0" smtClean="0"/>
                  <a:t>Update GUI</a:t>
                </a:r>
                <a:endParaRPr lang="en-US" sz="1200" dirty="0"/>
              </a:p>
            </p:txBody>
          </p:sp>
        </p:grpSp>
        <p:sp>
          <p:nvSpPr>
            <p:cNvPr id="41" name="Rectangle 40"/>
            <p:cNvSpPr/>
            <p:nvPr/>
          </p:nvSpPr>
          <p:spPr>
            <a:xfrm>
              <a:off x="6029072" y="1540245"/>
              <a:ext cx="104620" cy="195034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6082938" y="2083911"/>
              <a:ext cx="2337621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>
              <a:off x="6082936" y="2873365"/>
              <a:ext cx="4540628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3816702" y="1565004"/>
              <a:ext cx="22662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8366691" y="1769243"/>
              <a:ext cx="101508" cy="31283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6130580" y="1756419"/>
              <a:ext cx="2289978" cy="128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10572810" y="2469880"/>
              <a:ext cx="101508" cy="40348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6082936" y="2484426"/>
              <a:ext cx="45406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9257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>
            <a:off x="1545825" y="1369061"/>
            <a:ext cx="2220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82938" y="1756419"/>
            <a:ext cx="2337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082938" y="2083911"/>
            <a:ext cx="23376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750956" y="542380"/>
            <a:ext cx="663964" cy="304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Logic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71438" y="539303"/>
            <a:ext cx="389850" cy="304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35324" y="539303"/>
            <a:ext cx="770467" cy="304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175813" y="568790"/>
            <a:ext cx="895502" cy="304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37086" y="539303"/>
            <a:ext cx="617477" cy="30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30133" y="875367"/>
            <a:ext cx="9093433" cy="3074334"/>
            <a:chOff x="1530133" y="875366"/>
            <a:chExt cx="9093433" cy="3943377"/>
          </a:xfrm>
        </p:grpSpPr>
        <p:cxnSp>
          <p:nvCxnSpPr>
            <p:cNvPr id="13" name="Straight Connector 12"/>
            <p:cNvCxnSpPr/>
            <p:nvPr/>
          </p:nvCxnSpPr>
          <p:spPr>
            <a:xfrm flipH="1">
              <a:off x="6082938" y="887024"/>
              <a:ext cx="2" cy="39317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3769473" y="887024"/>
              <a:ext cx="2" cy="39317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8420559" y="887025"/>
              <a:ext cx="2" cy="39317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10623564" y="875366"/>
              <a:ext cx="2" cy="39317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530133" y="887024"/>
              <a:ext cx="0" cy="39315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1" name="Straight Arrow Connector 90"/>
          <p:cNvCxnSpPr/>
          <p:nvPr/>
        </p:nvCxnSpPr>
        <p:spPr>
          <a:xfrm>
            <a:off x="3766363" y="1565004"/>
            <a:ext cx="2316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082938" y="2442657"/>
            <a:ext cx="4540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082939" y="2760760"/>
            <a:ext cx="454062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417445" y="2148639"/>
            <a:ext cx="2206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delete(</a:t>
            </a:r>
            <a:r>
              <a:rPr lang="en-US" sz="1200" i="1" dirty="0" err="1" smtClean="0"/>
              <a:t>indexOfItemToDelete</a:t>
            </a:r>
            <a:r>
              <a:rPr lang="en-US" sz="1200" i="1" dirty="0" smtClean="0"/>
              <a:t>)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1525985" y="3466746"/>
            <a:ext cx="222053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533244" y="1061031"/>
            <a:ext cx="2233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userInput</a:t>
            </a:r>
            <a:endParaRPr lang="en-US" sz="1200" dirty="0" smtClean="0"/>
          </a:p>
        </p:txBody>
      </p:sp>
      <p:grpSp>
        <p:nvGrpSpPr>
          <p:cNvPr id="76" name="Group 75"/>
          <p:cNvGrpSpPr/>
          <p:nvPr/>
        </p:nvGrpSpPr>
        <p:grpSpPr>
          <a:xfrm>
            <a:off x="3766363" y="2881449"/>
            <a:ext cx="2316575" cy="646331"/>
            <a:chOff x="3766363" y="3706453"/>
            <a:chExt cx="2316575" cy="646331"/>
          </a:xfrm>
        </p:grpSpPr>
        <p:cxnSp>
          <p:nvCxnSpPr>
            <p:cNvPr id="79" name="Straight Arrow Connector 78"/>
            <p:cNvCxnSpPr/>
            <p:nvPr/>
          </p:nvCxnSpPr>
          <p:spPr>
            <a:xfrm flipH="1">
              <a:off x="3766363" y="4032907"/>
              <a:ext cx="2316575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3792426" y="3706453"/>
              <a:ext cx="2287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i="1" dirty="0" smtClean="0"/>
                <a:t>Feedback</a:t>
              </a:r>
            </a:p>
            <a:p>
              <a:pPr algn="ctr">
                <a:lnSpc>
                  <a:spcPct val="150000"/>
                </a:lnSpc>
              </a:pPr>
              <a:r>
                <a:rPr lang="en-US" sz="1200" i="1" dirty="0" smtClean="0"/>
                <a:t>DELETE_FAILURE_INVALID_INDEX</a:t>
              </a:r>
              <a:endParaRPr lang="en-US" sz="1200" i="1" dirty="0"/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1533244" y="3080247"/>
            <a:ext cx="2217742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displayToUser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84" name="TextBox 83"/>
          <p:cNvSpPr txBox="1"/>
          <p:nvPr/>
        </p:nvSpPr>
        <p:spPr>
          <a:xfrm>
            <a:off x="6102777" y="1449198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parseUserInput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102778" y="1776925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instructionsForLogic</a:t>
            </a:r>
            <a:r>
              <a:rPr lang="en-US" sz="1200" dirty="0" smtClean="0"/>
              <a:t> DELETE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417445" y="2465277"/>
            <a:ext cx="2206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FAILURE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766363" y="1269171"/>
            <a:ext cx="2313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passUserInputToLogic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994040" y="6053269"/>
            <a:ext cx="4217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Delete INVALID Item, failure at Storage end</a:t>
            </a:r>
          </a:p>
          <a:p>
            <a:pPr algn="ctr"/>
            <a:r>
              <a:rPr lang="en-US" dirty="0"/>
              <a:t>I.e. User specifies invalid index to </a:t>
            </a:r>
            <a:r>
              <a:rPr lang="en-US" dirty="0" smtClean="0"/>
              <a:t>delete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886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>
            <a:off x="1545825" y="1369061"/>
            <a:ext cx="2220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82938" y="1756419"/>
            <a:ext cx="2337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082938" y="2083911"/>
            <a:ext cx="23376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533244" y="1061031"/>
            <a:ext cx="2233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userInput</a:t>
            </a:r>
            <a:endParaRPr lang="en-US" sz="1200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6102777" y="1449198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parseUserInput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102777" y="1777013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instructionsForLogic</a:t>
            </a:r>
            <a:r>
              <a:rPr lang="en-US" sz="1200" i="1" dirty="0" smtClean="0"/>
              <a:t> </a:t>
            </a:r>
            <a:r>
              <a:rPr lang="en-US" sz="1200" dirty="0" smtClean="0"/>
              <a:t>EDIT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5750956" y="542380"/>
            <a:ext cx="663964" cy="5022310"/>
            <a:chOff x="3477172" y="543032"/>
            <a:chExt cx="663964" cy="5179848"/>
          </a:xfrm>
        </p:grpSpPr>
        <p:sp>
          <p:nvSpPr>
            <p:cNvPr id="5" name="TextBox 4"/>
            <p:cNvSpPr txBox="1"/>
            <p:nvPr/>
          </p:nvSpPr>
          <p:spPr>
            <a:xfrm>
              <a:off x="3477172" y="543032"/>
              <a:ext cx="663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Logic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3809154" y="960491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3571438" y="539303"/>
            <a:ext cx="389850" cy="5025924"/>
            <a:chOff x="5874029" y="539305"/>
            <a:chExt cx="389850" cy="5183575"/>
          </a:xfrm>
        </p:grpSpPr>
        <p:sp>
          <p:nvSpPr>
            <p:cNvPr id="6" name="TextBox 5"/>
            <p:cNvSpPr txBox="1"/>
            <p:nvPr/>
          </p:nvSpPr>
          <p:spPr>
            <a:xfrm>
              <a:off x="5874029" y="539305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UI</a:t>
              </a:r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6072064" y="960491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8035324" y="539302"/>
            <a:ext cx="770467" cy="5025925"/>
            <a:chOff x="8035324" y="539303"/>
            <a:chExt cx="770467" cy="5183576"/>
          </a:xfrm>
        </p:grpSpPr>
        <p:sp>
          <p:nvSpPr>
            <p:cNvPr id="7" name="TextBox 6"/>
            <p:cNvSpPr txBox="1"/>
            <p:nvPr/>
          </p:nvSpPr>
          <p:spPr>
            <a:xfrm>
              <a:off x="8035324" y="539303"/>
              <a:ext cx="770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Parser</a:t>
              </a:r>
              <a:endParaRPr lang="en-US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8420559" y="960490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10175813" y="568790"/>
            <a:ext cx="895502" cy="4977602"/>
            <a:chOff x="10175813" y="575020"/>
            <a:chExt cx="895502" cy="5133737"/>
          </a:xfrm>
        </p:grpSpPr>
        <p:sp>
          <p:nvSpPr>
            <p:cNvPr id="8" name="TextBox 7"/>
            <p:cNvSpPr txBox="1"/>
            <p:nvPr/>
          </p:nvSpPr>
          <p:spPr>
            <a:xfrm>
              <a:off x="10175813" y="575020"/>
              <a:ext cx="895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Storage</a:t>
              </a:r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10623564" y="946368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1237086" y="539303"/>
            <a:ext cx="617477" cy="5025764"/>
            <a:chOff x="1237086" y="539303"/>
            <a:chExt cx="617477" cy="5183410"/>
          </a:xfrm>
        </p:grpSpPr>
        <p:sp>
          <p:nvSpPr>
            <p:cNvPr id="4" name="TextBox 3"/>
            <p:cNvSpPr txBox="1"/>
            <p:nvPr/>
          </p:nvSpPr>
          <p:spPr>
            <a:xfrm>
              <a:off x="1237086" y="539303"/>
              <a:ext cx="617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</a:t>
              </a:r>
              <a:endParaRPr lang="en-US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1530133" y="960489"/>
              <a:ext cx="0" cy="47622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1" name="Straight Arrow Connector 90"/>
          <p:cNvCxnSpPr/>
          <p:nvPr/>
        </p:nvCxnSpPr>
        <p:spPr>
          <a:xfrm>
            <a:off x="3766363" y="1565004"/>
            <a:ext cx="2316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766363" y="1269171"/>
            <a:ext cx="2313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passUserInputToLogic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082938" y="2442657"/>
            <a:ext cx="4540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082939" y="2760760"/>
            <a:ext cx="454062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353945" y="2148639"/>
            <a:ext cx="2345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getCopyOfItem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indexOfItemToEdit</a:t>
            </a:r>
            <a:r>
              <a:rPr lang="en-US" sz="1200" i="1" dirty="0" smtClean="0"/>
              <a:t>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417445" y="2465277"/>
            <a:ext cx="2206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itemToEdit</a:t>
            </a:r>
            <a:endParaRPr lang="en-US" sz="1200" i="1" dirty="0" smtClean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082936" y="3419613"/>
            <a:ext cx="4540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6082936" y="3808552"/>
            <a:ext cx="454062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102777" y="3046441"/>
            <a:ext cx="231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smtClean="0"/>
              <a:t>edit(Item* </a:t>
            </a:r>
            <a:r>
              <a:rPr lang="en-US" sz="1200" i="1" dirty="0" err="1" smtClean="0"/>
              <a:t>editedItem</a:t>
            </a:r>
            <a:r>
              <a:rPr lang="en-US" sz="1200" i="1" dirty="0" smtClean="0"/>
              <a:t>)</a:t>
            </a:r>
            <a:endParaRPr lang="en-US" sz="1200" i="1" dirty="0"/>
          </a:p>
        </p:txBody>
      </p:sp>
      <p:sp>
        <p:nvSpPr>
          <p:cNvPr id="62" name="TextBox 61"/>
          <p:cNvSpPr txBox="1"/>
          <p:nvPr/>
        </p:nvSpPr>
        <p:spPr>
          <a:xfrm>
            <a:off x="6102778" y="3439220"/>
            <a:ext cx="2314666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smtClean="0"/>
              <a:t>SUCCESS</a:t>
            </a:r>
            <a:endParaRPr lang="en-US" sz="1200" i="1" dirty="0"/>
          </a:p>
        </p:txBody>
      </p:sp>
      <p:grpSp>
        <p:nvGrpSpPr>
          <p:cNvPr id="63" name="Group 62"/>
          <p:cNvGrpSpPr/>
          <p:nvPr/>
        </p:nvGrpSpPr>
        <p:grpSpPr>
          <a:xfrm>
            <a:off x="3766363" y="4719890"/>
            <a:ext cx="2316575" cy="369332"/>
            <a:chOff x="3766363" y="3668353"/>
            <a:chExt cx="2316575" cy="369332"/>
          </a:xfrm>
        </p:grpSpPr>
        <p:cxnSp>
          <p:nvCxnSpPr>
            <p:cNvPr id="65" name="Straight Arrow Connector 64"/>
            <p:cNvCxnSpPr/>
            <p:nvPr/>
          </p:nvCxnSpPr>
          <p:spPr>
            <a:xfrm flipH="1">
              <a:off x="3766363" y="4032907"/>
              <a:ext cx="2316575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3792426" y="3668353"/>
              <a:ext cx="2278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i="1" dirty="0" smtClean="0"/>
                <a:t>Feedback EDIT_SUCCESS</a:t>
              </a:r>
              <a:endParaRPr lang="en-US" sz="1200" i="1" dirty="0"/>
            </a:p>
          </p:txBody>
        </p:sp>
      </p:grpSp>
      <p:cxnSp>
        <p:nvCxnSpPr>
          <p:cNvPr id="68" name="Straight Arrow Connector 67"/>
          <p:cNvCxnSpPr/>
          <p:nvPr/>
        </p:nvCxnSpPr>
        <p:spPr>
          <a:xfrm flipH="1">
            <a:off x="1525985" y="5343287"/>
            <a:ext cx="222053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542315" y="4956788"/>
            <a:ext cx="2224046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displayToUser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082936" y="4486413"/>
            <a:ext cx="4540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6082936" y="4875352"/>
            <a:ext cx="454062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095120" y="4117081"/>
            <a:ext cx="2325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getCopyToDisplay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6414920" y="4506020"/>
            <a:ext cx="1848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i="1" dirty="0" err="1" smtClean="0"/>
              <a:t>copyOfScheduleToDisplay</a:t>
            </a:r>
            <a:endParaRPr lang="en-US" sz="1200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5285441" y="6053269"/>
            <a:ext cx="1634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Edit VALID 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314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>
            <a:off x="1545825" y="1369061"/>
            <a:ext cx="2220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82938" y="1756419"/>
            <a:ext cx="2337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082938" y="2083911"/>
            <a:ext cx="23376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082938" y="2442657"/>
            <a:ext cx="4540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6082939" y="2760760"/>
            <a:ext cx="454062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533244" y="1061031"/>
            <a:ext cx="2233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userInput</a:t>
            </a:r>
            <a:endParaRPr lang="en-US" sz="1200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6102777" y="1449198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parseUserInput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50956" y="542380"/>
            <a:ext cx="663964" cy="304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Logic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71438" y="539303"/>
            <a:ext cx="389850" cy="304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35324" y="539303"/>
            <a:ext cx="770467" cy="304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175813" y="568790"/>
            <a:ext cx="895502" cy="304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37086" y="539303"/>
            <a:ext cx="617477" cy="30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1530133" y="875367"/>
            <a:ext cx="9093433" cy="3036234"/>
            <a:chOff x="1530133" y="875366"/>
            <a:chExt cx="9093433" cy="3943377"/>
          </a:xfrm>
        </p:grpSpPr>
        <p:cxnSp>
          <p:nvCxnSpPr>
            <p:cNvPr id="13" name="Straight Connector 12"/>
            <p:cNvCxnSpPr/>
            <p:nvPr/>
          </p:nvCxnSpPr>
          <p:spPr>
            <a:xfrm flipH="1">
              <a:off x="6082938" y="887024"/>
              <a:ext cx="2" cy="39317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3769473" y="887024"/>
              <a:ext cx="2" cy="39317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8420559" y="887025"/>
              <a:ext cx="2" cy="39317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10623564" y="875366"/>
              <a:ext cx="2" cy="39317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530133" y="887024"/>
              <a:ext cx="0" cy="39315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3766363" y="2868749"/>
            <a:ext cx="2316575" cy="646331"/>
            <a:chOff x="3766363" y="3706453"/>
            <a:chExt cx="2316575" cy="646331"/>
          </a:xfrm>
        </p:grpSpPr>
        <p:cxnSp>
          <p:nvCxnSpPr>
            <p:cNvPr id="33" name="Straight Arrow Connector 32"/>
            <p:cNvCxnSpPr/>
            <p:nvPr/>
          </p:nvCxnSpPr>
          <p:spPr>
            <a:xfrm flipH="1">
              <a:off x="3766363" y="4032907"/>
              <a:ext cx="2316575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3792426" y="3706453"/>
              <a:ext cx="2287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i="1" dirty="0" smtClean="0"/>
                <a:t>Feedback EDIT_FAILURE_INVALID_ITEM</a:t>
              </a:r>
              <a:endParaRPr lang="en-US" sz="1200" i="1" dirty="0"/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 flipH="1">
            <a:off x="1525985" y="3593746"/>
            <a:ext cx="222053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766363" y="1565004"/>
            <a:ext cx="2316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766363" y="1269171"/>
            <a:ext cx="2313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passUserInputToLogic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533244" y="3207247"/>
            <a:ext cx="2217742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displayToUser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8315845" y="2148639"/>
            <a:ext cx="2428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/>
              <a:t>getCopyOfItem</a:t>
            </a:r>
            <a:r>
              <a:rPr lang="en-US" sz="1200" i="1" dirty="0"/>
              <a:t>(</a:t>
            </a:r>
            <a:r>
              <a:rPr lang="en-US" sz="1200" i="1" dirty="0" err="1"/>
              <a:t>indexOfItemToEdit</a:t>
            </a:r>
            <a:r>
              <a:rPr lang="en-US" sz="1200" i="1" dirty="0"/>
              <a:t>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102778" y="1776925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instructionsForLogic</a:t>
            </a:r>
            <a:r>
              <a:rPr lang="en-US" sz="1200" dirty="0" smtClean="0"/>
              <a:t> EDIT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417445" y="2465277"/>
            <a:ext cx="2206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err="1" smtClean="0">
                <a:solidFill>
                  <a:srgbClr val="FF0000"/>
                </a:solidFill>
              </a:rPr>
              <a:t>itemToEdit</a:t>
            </a:r>
            <a:endParaRPr lang="en-US" sz="1200" b="1" i="1" dirty="0" smtClean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65401" y="6053269"/>
            <a:ext cx="9274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Edit valid Item, failure at Logic end</a:t>
            </a:r>
          </a:p>
          <a:p>
            <a:pPr algn="ctr"/>
            <a:r>
              <a:rPr lang="en-US" dirty="0"/>
              <a:t>I.e. Logic </a:t>
            </a:r>
            <a:r>
              <a:rPr lang="en-US" dirty="0" smtClean="0"/>
              <a:t>detects </a:t>
            </a:r>
            <a:r>
              <a:rPr lang="en-US" dirty="0"/>
              <a:t>that the Item violates certain rules and refuses to allow it to be added to Storage</a:t>
            </a:r>
          </a:p>
        </p:txBody>
      </p:sp>
    </p:spTree>
    <p:extLst>
      <p:ext uri="{BB962C8B-B14F-4D97-AF65-F5344CB8AC3E}">
        <p14:creationId xmlns:p14="http://schemas.microsoft.com/office/powerpoint/2010/main" val="591109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>
            <a:off x="1545825" y="1369061"/>
            <a:ext cx="2220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82938" y="1756419"/>
            <a:ext cx="2337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082938" y="2083911"/>
            <a:ext cx="23376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750956" y="542380"/>
            <a:ext cx="663964" cy="304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Logic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71438" y="539303"/>
            <a:ext cx="389850" cy="304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35324" y="539303"/>
            <a:ext cx="770467" cy="304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175813" y="568790"/>
            <a:ext cx="895502" cy="304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37086" y="539303"/>
            <a:ext cx="617477" cy="30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30133" y="875367"/>
            <a:ext cx="9093433" cy="3074334"/>
            <a:chOff x="1530133" y="875366"/>
            <a:chExt cx="9093433" cy="3943377"/>
          </a:xfrm>
        </p:grpSpPr>
        <p:cxnSp>
          <p:nvCxnSpPr>
            <p:cNvPr id="13" name="Straight Connector 12"/>
            <p:cNvCxnSpPr/>
            <p:nvPr/>
          </p:nvCxnSpPr>
          <p:spPr>
            <a:xfrm flipH="1">
              <a:off x="6082938" y="887024"/>
              <a:ext cx="2" cy="39317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3769473" y="887024"/>
              <a:ext cx="2" cy="39317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8420559" y="887025"/>
              <a:ext cx="2" cy="39317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10623564" y="875366"/>
              <a:ext cx="2" cy="39317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530133" y="887024"/>
              <a:ext cx="0" cy="39315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1" name="Straight Arrow Connector 90"/>
          <p:cNvCxnSpPr/>
          <p:nvPr/>
        </p:nvCxnSpPr>
        <p:spPr>
          <a:xfrm>
            <a:off x="3766363" y="1565004"/>
            <a:ext cx="2316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082938" y="2442657"/>
            <a:ext cx="4540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082939" y="2760760"/>
            <a:ext cx="454062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315845" y="2148639"/>
            <a:ext cx="2428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/>
              <a:t>getCopyOfItem</a:t>
            </a:r>
            <a:r>
              <a:rPr lang="en-US" sz="1200" i="1" dirty="0"/>
              <a:t>(</a:t>
            </a:r>
            <a:r>
              <a:rPr lang="en-US" sz="1200" i="1" dirty="0" err="1"/>
              <a:t>indexOfItemToEdit</a:t>
            </a:r>
            <a:r>
              <a:rPr lang="en-US" sz="1200" i="1" dirty="0"/>
              <a:t>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533244" y="1061031"/>
            <a:ext cx="2233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userInput</a:t>
            </a:r>
            <a:endParaRPr lang="en-US" sz="1200" dirty="0" smtClean="0"/>
          </a:p>
        </p:txBody>
      </p:sp>
      <p:sp>
        <p:nvSpPr>
          <p:cNvPr id="84" name="TextBox 83"/>
          <p:cNvSpPr txBox="1"/>
          <p:nvPr/>
        </p:nvSpPr>
        <p:spPr>
          <a:xfrm>
            <a:off x="6102777" y="1449198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parseUserInput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102778" y="1776925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instructionsForLogic</a:t>
            </a:r>
            <a:r>
              <a:rPr lang="en-US" sz="1200" dirty="0" smtClean="0"/>
              <a:t> EDIT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417445" y="2465277"/>
            <a:ext cx="2206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 smtClean="0">
                <a:solidFill>
                  <a:srgbClr val="FF0000"/>
                </a:solidFill>
              </a:rPr>
              <a:t>FAILURE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766363" y="1269171"/>
            <a:ext cx="2313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passUserInputToLogic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766363" y="2881449"/>
            <a:ext cx="2316575" cy="646331"/>
            <a:chOff x="3766363" y="3706453"/>
            <a:chExt cx="2316575" cy="646331"/>
          </a:xfrm>
        </p:grpSpPr>
        <p:cxnSp>
          <p:nvCxnSpPr>
            <p:cNvPr id="31" name="Straight Arrow Connector 30"/>
            <p:cNvCxnSpPr/>
            <p:nvPr/>
          </p:nvCxnSpPr>
          <p:spPr>
            <a:xfrm flipH="1">
              <a:off x="3766363" y="4032907"/>
              <a:ext cx="2316575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792426" y="3706453"/>
              <a:ext cx="2287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i="1" dirty="0" smtClean="0"/>
                <a:t>Feedback</a:t>
              </a:r>
            </a:p>
            <a:p>
              <a:pPr algn="ctr">
                <a:lnSpc>
                  <a:spcPct val="150000"/>
                </a:lnSpc>
              </a:pPr>
              <a:r>
                <a:rPr lang="en-US" sz="1200" i="1" dirty="0" smtClean="0"/>
                <a:t>EDIT_FAILURE_INVALID_INDEX</a:t>
              </a:r>
              <a:endParaRPr lang="en-US" sz="1200" i="1" dirty="0"/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 flipH="1">
            <a:off x="1525985" y="3593746"/>
            <a:ext cx="222053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33244" y="3207247"/>
            <a:ext cx="2217742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displayToUser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35" name="TextBox 34"/>
          <p:cNvSpPr txBox="1"/>
          <p:nvPr/>
        </p:nvSpPr>
        <p:spPr>
          <a:xfrm>
            <a:off x="4195668" y="6053269"/>
            <a:ext cx="3814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Edit invalid Item, failure at Storage end</a:t>
            </a:r>
          </a:p>
          <a:p>
            <a:pPr algn="ctr"/>
            <a:r>
              <a:rPr lang="en-US" dirty="0"/>
              <a:t>I.e. User specifies invalid index to </a:t>
            </a:r>
            <a:r>
              <a:rPr lang="en-US" dirty="0" smtClean="0"/>
              <a:t>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679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65215" y="3075057"/>
            <a:ext cx="38615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/>
              <a:t>Search/Sort/View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2658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>
            <a:off x="1545825" y="1369061"/>
            <a:ext cx="2220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82938" y="1756419"/>
            <a:ext cx="2337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082938" y="2083911"/>
            <a:ext cx="23376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533244" y="1061031"/>
            <a:ext cx="2233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userInput</a:t>
            </a:r>
            <a:endParaRPr lang="en-US" sz="1200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6102777" y="1449198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parseUserInput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102777" y="1777013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instructionsForLogic</a:t>
            </a:r>
            <a:r>
              <a:rPr lang="en-US" sz="1200" i="1" dirty="0"/>
              <a:t> </a:t>
            </a:r>
            <a:r>
              <a:rPr lang="en-US" sz="1200" i="1" dirty="0" smtClean="0"/>
              <a:t>SORT</a:t>
            </a:r>
            <a:endParaRPr lang="en-US" sz="1200" dirty="0" smtClean="0"/>
          </a:p>
        </p:txBody>
      </p:sp>
      <p:grpSp>
        <p:nvGrpSpPr>
          <p:cNvPr id="77" name="Group 76"/>
          <p:cNvGrpSpPr/>
          <p:nvPr/>
        </p:nvGrpSpPr>
        <p:grpSpPr>
          <a:xfrm>
            <a:off x="5750956" y="542380"/>
            <a:ext cx="663964" cy="5022310"/>
            <a:chOff x="3477172" y="543032"/>
            <a:chExt cx="663964" cy="5179848"/>
          </a:xfrm>
        </p:grpSpPr>
        <p:sp>
          <p:nvSpPr>
            <p:cNvPr id="5" name="TextBox 4"/>
            <p:cNvSpPr txBox="1"/>
            <p:nvPr/>
          </p:nvSpPr>
          <p:spPr>
            <a:xfrm>
              <a:off x="3477172" y="543032"/>
              <a:ext cx="663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Logic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3809154" y="960491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3571438" y="539303"/>
            <a:ext cx="389850" cy="5025924"/>
            <a:chOff x="5874029" y="539305"/>
            <a:chExt cx="389850" cy="5183575"/>
          </a:xfrm>
        </p:grpSpPr>
        <p:sp>
          <p:nvSpPr>
            <p:cNvPr id="6" name="TextBox 5"/>
            <p:cNvSpPr txBox="1"/>
            <p:nvPr/>
          </p:nvSpPr>
          <p:spPr>
            <a:xfrm>
              <a:off x="5874029" y="539305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UI</a:t>
              </a:r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6072064" y="960491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8035324" y="539302"/>
            <a:ext cx="770467" cy="5025925"/>
            <a:chOff x="8035324" y="539303"/>
            <a:chExt cx="770467" cy="5183576"/>
          </a:xfrm>
        </p:grpSpPr>
        <p:sp>
          <p:nvSpPr>
            <p:cNvPr id="7" name="TextBox 6"/>
            <p:cNvSpPr txBox="1"/>
            <p:nvPr/>
          </p:nvSpPr>
          <p:spPr>
            <a:xfrm>
              <a:off x="8035324" y="539303"/>
              <a:ext cx="770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Parser</a:t>
              </a:r>
              <a:endParaRPr lang="en-US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8420559" y="960490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10175813" y="568790"/>
            <a:ext cx="895502" cy="4977602"/>
            <a:chOff x="10175813" y="575020"/>
            <a:chExt cx="895502" cy="5133737"/>
          </a:xfrm>
        </p:grpSpPr>
        <p:sp>
          <p:nvSpPr>
            <p:cNvPr id="8" name="TextBox 7"/>
            <p:cNvSpPr txBox="1"/>
            <p:nvPr/>
          </p:nvSpPr>
          <p:spPr>
            <a:xfrm>
              <a:off x="10175813" y="575020"/>
              <a:ext cx="895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Storage</a:t>
              </a:r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10623564" y="946368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1237086" y="539303"/>
            <a:ext cx="617477" cy="5025764"/>
            <a:chOff x="1237086" y="539303"/>
            <a:chExt cx="617477" cy="5183410"/>
          </a:xfrm>
        </p:grpSpPr>
        <p:sp>
          <p:nvSpPr>
            <p:cNvPr id="4" name="TextBox 3"/>
            <p:cNvSpPr txBox="1"/>
            <p:nvPr/>
          </p:nvSpPr>
          <p:spPr>
            <a:xfrm>
              <a:off x="1237086" y="539303"/>
              <a:ext cx="617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</a:t>
              </a:r>
              <a:endParaRPr lang="en-US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1530133" y="960489"/>
              <a:ext cx="0" cy="47622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1" name="Straight Arrow Connector 90"/>
          <p:cNvCxnSpPr/>
          <p:nvPr/>
        </p:nvCxnSpPr>
        <p:spPr>
          <a:xfrm>
            <a:off x="3766363" y="1565004"/>
            <a:ext cx="2316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766363" y="1269171"/>
            <a:ext cx="2313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passUserInputToLogic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082938" y="2442657"/>
            <a:ext cx="4540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082939" y="2760760"/>
            <a:ext cx="454062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353945" y="2148639"/>
            <a:ext cx="2345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sort(</a:t>
            </a:r>
            <a:r>
              <a:rPr lang="en-US" sz="1200" i="1" dirty="0" err="1" smtClean="0"/>
              <a:t>sortCondition</a:t>
            </a:r>
            <a:r>
              <a:rPr lang="en-US" sz="1200" i="1" dirty="0" smtClean="0"/>
              <a:t>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417445" y="2465277"/>
            <a:ext cx="2206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SUCCESS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082936" y="3419613"/>
            <a:ext cx="4540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6082936" y="3808552"/>
            <a:ext cx="454062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082936" y="3050280"/>
            <a:ext cx="233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getCopyToDisplay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6102777" y="3439220"/>
            <a:ext cx="2314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copyOfScheduleToDisplay</a:t>
            </a:r>
            <a:endParaRPr lang="en-US" sz="1200" i="1" dirty="0"/>
          </a:p>
        </p:txBody>
      </p:sp>
      <p:grpSp>
        <p:nvGrpSpPr>
          <p:cNvPr id="50" name="Group 49"/>
          <p:cNvGrpSpPr/>
          <p:nvPr/>
        </p:nvGrpSpPr>
        <p:grpSpPr>
          <a:xfrm>
            <a:off x="3766363" y="3821249"/>
            <a:ext cx="2316575" cy="369332"/>
            <a:chOff x="3766363" y="3668353"/>
            <a:chExt cx="2316575" cy="369332"/>
          </a:xfrm>
        </p:grpSpPr>
        <p:cxnSp>
          <p:nvCxnSpPr>
            <p:cNvPr id="51" name="Straight Arrow Connector 50"/>
            <p:cNvCxnSpPr/>
            <p:nvPr/>
          </p:nvCxnSpPr>
          <p:spPr>
            <a:xfrm flipH="1">
              <a:off x="3766363" y="4032907"/>
              <a:ext cx="2316575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3792426" y="3668353"/>
              <a:ext cx="228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i="1" dirty="0" smtClean="0"/>
                <a:t>Feedback SORT_SUCCESS</a:t>
              </a:r>
              <a:endParaRPr lang="en-US" sz="1200" i="1" dirty="0"/>
            </a:p>
          </p:txBody>
        </p:sp>
      </p:grpSp>
      <p:cxnSp>
        <p:nvCxnSpPr>
          <p:cNvPr id="69" name="Straight Arrow Connector 68"/>
          <p:cNvCxnSpPr/>
          <p:nvPr/>
        </p:nvCxnSpPr>
        <p:spPr>
          <a:xfrm flipH="1">
            <a:off x="1525985" y="4444646"/>
            <a:ext cx="222053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533244" y="4058147"/>
            <a:ext cx="2217742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displayToUser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71" name="TextBox 70"/>
          <p:cNvSpPr txBox="1"/>
          <p:nvPr/>
        </p:nvSpPr>
        <p:spPr>
          <a:xfrm>
            <a:off x="4447251" y="6053269"/>
            <a:ext cx="3311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Valid sort</a:t>
            </a:r>
          </a:p>
          <a:p>
            <a:pPr algn="ctr"/>
            <a:r>
              <a:rPr lang="en-US" dirty="0" smtClean="0"/>
              <a:t>Sort currently displayed Schedule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631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>
            <a:off x="1545825" y="1369061"/>
            <a:ext cx="2220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82938" y="1756419"/>
            <a:ext cx="2337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082938" y="2083911"/>
            <a:ext cx="23376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533244" y="1061031"/>
            <a:ext cx="2233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userInput</a:t>
            </a:r>
            <a:endParaRPr lang="en-US" sz="1200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6102777" y="1449198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parseUserInput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102777" y="1777013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instructionsForLogic</a:t>
            </a:r>
            <a:r>
              <a:rPr lang="en-US" sz="1200" i="1" dirty="0"/>
              <a:t> </a:t>
            </a:r>
            <a:r>
              <a:rPr lang="en-US" sz="1200" i="1" dirty="0" smtClean="0"/>
              <a:t>SORT</a:t>
            </a:r>
            <a:endParaRPr lang="en-US" sz="1200" dirty="0" smtClean="0"/>
          </a:p>
        </p:txBody>
      </p:sp>
      <p:grpSp>
        <p:nvGrpSpPr>
          <p:cNvPr id="77" name="Group 76"/>
          <p:cNvGrpSpPr/>
          <p:nvPr/>
        </p:nvGrpSpPr>
        <p:grpSpPr>
          <a:xfrm>
            <a:off x="5750956" y="542380"/>
            <a:ext cx="663964" cy="5022310"/>
            <a:chOff x="3477172" y="543032"/>
            <a:chExt cx="663964" cy="5179848"/>
          </a:xfrm>
        </p:grpSpPr>
        <p:sp>
          <p:nvSpPr>
            <p:cNvPr id="5" name="TextBox 4"/>
            <p:cNvSpPr txBox="1"/>
            <p:nvPr/>
          </p:nvSpPr>
          <p:spPr>
            <a:xfrm>
              <a:off x="3477172" y="543032"/>
              <a:ext cx="663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Logic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3809154" y="960491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3571438" y="539303"/>
            <a:ext cx="389850" cy="5025924"/>
            <a:chOff x="5874029" y="539305"/>
            <a:chExt cx="389850" cy="5183575"/>
          </a:xfrm>
        </p:grpSpPr>
        <p:sp>
          <p:nvSpPr>
            <p:cNvPr id="6" name="TextBox 5"/>
            <p:cNvSpPr txBox="1"/>
            <p:nvPr/>
          </p:nvSpPr>
          <p:spPr>
            <a:xfrm>
              <a:off x="5874029" y="539305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UI</a:t>
              </a:r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6072064" y="960491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8035324" y="539302"/>
            <a:ext cx="770467" cy="5025925"/>
            <a:chOff x="8035324" y="539303"/>
            <a:chExt cx="770467" cy="5183576"/>
          </a:xfrm>
        </p:grpSpPr>
        <p:sp>
          <p:nvSpPr>
            <p:cNvPr id="7" name="TextBox 6"/>
            <p:cNvSpPr txBox="1"/>
            <p:nvPr/>
          </p:nvSpPr>
          <p:spPr>
            <a:xfrm>
              <a:off x="8035324" y="539303"/>
              <a:ext cx="770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Parser</a:t>
              </a:r>
              <a:endParaRPr lang="en-US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8420559" y="960490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10175813" y="568790"/>
            <a:ext cx="895502" cy="4977602"/>
            <a:chOff x="10175813" y="575020"/>
            <a:chExt cx="895502" cy="5133737"/>
          </a:xfrm>
        </p:grpSpPr>
        <p:sp>
          <p:nvSpPr>
            <p:cNvPr id="8" name="TextBox 7"/>
            <p:cNvSpPr txBox="1"/>
            <p:nvPr/>
          </p:nvSpPr>
          <p:spPr>
            <a:xfrm>
              <a:off x="10175813" y="575020"/>
              <a:ext cx="895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Storage</a:t>
              </a:r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10623564" y="946368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1237086" y="539303"/>
            <a:ext cx="617477" cy="5025764"/>
            <a:chOff x="1237086" y="539303"/>
            <a:chExt cx="617477" cy="5183410"/>
          </a:xfrm>
        </p:grpSpPr>
        <p:sp>
          <p:nvSpPr>
            <p:cNvPr id="4" name="TextBox 3"/>
            <p:cNvSpPr txBox="1"/>
            <p:nvPr/>
          </p:nvSpPr>
          <p:spPr>
            <a:xfrm>
              <a:off x="1237086" y="539303"/>
              <a:ext cx="617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</a:t>
              </a:r>
              <a:endParaRPr lang="en-US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1530133" y="960489"/>
              <a:ext cx="0" cy="47622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1" name="Straight Arrow Connector 90"/>
          <p:cNvCxnSpPr/>
          <p:nvPr/>
        </p:nvCxnSpPr>
        <p:spPr>
          <a:xfrm>
            <a:off x="3766363" y="1565004"/>
            <a:ext cx="2316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766363" y="1269171"/>
            <a:ext cx="2313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passUserInputToLogic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3691034" y="2221049"/>
            <a:ext cx="2490184" cy="646331"/>
            <a:chOff x="3691034" y="3706453"/>
            <a:chExt cx="2490184" cy="646331"/>
          </a:xfrm>
        </p:grpSpPr>
        <p:cxnSp>
          <p:nvCxnSpPr>
            <p:cNvPr id="39" name="Straight Arrow Connector 38"/>
            <p:cNvCxnSpPr/>
            <p:nvPr/>
          </p:nvCxnSpPr>
          <p:spPr>
            <a:xfrm flipH="1">
              <a:off x="3766363" y="4032907"/>
              <a:ext cx="2316575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691034" y="3706453"/>
              <a:ext cx="24901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i="1" dirty="0" smtClean="0"/>
                <a:t>Feedback SORT_FAILURE_INVALID_CONDITION</a:t>
              </a:r>
              <a:endParaRPr lang="en-US" sz="1200" i="1" dirty="0"/>
            </a:p>
          </p:txBody>
        </p:sp>
      </p:grpSp>
      <p:cxnSp>
        <p:nvCxnSpPr>
          <p:cNvPr id="41" name="Straight Arrow Connector 40"/>
          <p:cNvCxnSpPr/>
          <p:nvPr/>
        </p:nvCxnSpPr>
        <p:spPr>
          <a:xfrm flipH="1">
            <a:off x="1525985" y="2857146"/>
            <a:ext cx="222053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533244" y="2470647"/>
            <a:ext cx="2217742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displayToUser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3380884" y="6053269"/>
            <a:ext cx="5443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Invalid sort</a:t>
            </a:r>
          </a:p>
          <a:p>
            <a:pPr algn="ctr"/>
            <a:r>
              <a:rPr lang="en-US" dirty="0" smtClean="0"/>
              <a:t>User specified invalid sort condition e.g. “::sort nothing”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626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>
            <a:off x="1545825" y="1369061"/>
            <a:ext cx="2220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82938" y="1756419"/>
            <a:ext cx="2337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082938" y="2083911"/>
            <a:ext cx="23376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533244" y="1061031"/>
            <a:ext cx="2233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userInput</a:t>
            </a:r>
            <a:endParaRPr lang="en-US" sz="1200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6102777" y="1449198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parseUserInput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102777" y="1777013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instructionsForLogic</a:t>
            </a:r>
            <a:r>
              <a:rPr lang="en-US" sz="1200" i="1" dirty="0"/>
              <a:t> </a:t>
            </a:r>
            <a:r>
              <a:rPr lang="en-US" sz="1200" i="1" dirty="0" smtClean="0"/>
              <a:t>SORT</a:t>
            </a:r>
            <a:endParaRPr lang="en-US" sz="1200" dirty="0" smtClean="0"/>
          </a:p>
        </p:txBody>
      </p:sp>
      <p:grpSp>
        <p:nvGrpSpPr>
          <p:cNvPr id="77" name="Group 76"/>
          <p:cNvGrpSpPr/>
          <p:nvPr/>
        </p:nvGrpSpPr>
        <p:grpSpPr>
          <a:xfrm>
            <a:off x="5750956" y="542380"/>
            <a:ext cx="663964" cy="5022310"/>
            <a:chOff x="3477172" y="543032"/>
            <a:chExt cx="663964" cy="5179848"/>
          </a:xfrm>
        </p:grpSpPr>
        <p:sp>
          <p:nvSpPr>
            <p:cNvPr id="5" name="TextBox 4"/>
            <p:cNvSpPr txBox="1"/>
            <p:nvPr/>
          </p:nvSpPr>
          <p:spPr>
            <a:xfrm>
              <a:off x="3477172" y="543032"/>
              <a:ext cx="663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Logic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3809154" y="960491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3571438" y="539303"/>
            <a:ext cx="389850" cy="5025924"/>
            <a:chOff x="5874029" y="539305"/>
            <a:chExt cx="389850" cy="5183575"/>
          </a:xfrm>
        </p:grpSpPr>
        <p:sp>
          <p:nvSpPr>
            <p:cNvPr id="6" name="TextBox 5"/>
            <p:cNvSpPr txBox="1"/>
            <p:nvPr/>
          </p:nvSpPr>
          <p:spPr>
            <a:xfrm>
              <a:off x="5874029" y="539305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UI</a:t>
              </a:r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6072064" y="960491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8035324" y="539302"/>
            <a:ext cx="770467" cy="5025925"/>
            <a:chOff x="8035324" y="539303"/>
            <a:chExt cx="770467" cy="5183576"/>
          </a:xfrm>
        </p:grpSpPr>
        <p:sp>
          <p:nvSpPr>
            <p:cNvPr id="7" name="TextBox 6"/>
            <p:cNvSpPr txBox="1"/>
            <p:nvPr/>
          </p:nvSpPr>
          <p:spPr>
            <a:xfrm>
              <a:off x="8035324" y="539303"/>
              <a:ext cx="770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Parser</a:t>
              </a:r>
              <a:endParaRPr lang="en-US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8420559" y="960490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10175813" y="568790"/>
            <a:ext cx="895502" cy="4977602"/>
            <a:chOff x="10175813" y="575020"/>
            <a:chExt cx="895502" cy="5133737"/>
          </a:xfrm>
        </p:grpSpPr>
        <p:sp>
          <p:nvSpPr>
            <p:cNvPr id="8" name="TextBox 7"/>
            <p:cNvSpPr txBox="1"/>
            <p:nvPr/>
          </p:nvSpPr>
          <p:spPr>
            <a:xfrm>
              <a:off x="10175813" y="575020"/>
              <a:ext cx="895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Storage</a:t>
              </a:r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10623564" y="946368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1237086" y="539303"/>
            <a:ext cx="617477" cy="5025764"/>
            <a:chOff x="1237086" y="539303"/>
            <a:chExt cx="617477" cy="5183410"/>
          </a:xfrm>
        </p:grpSpPr>
        <p:sp>
          <p:nvSpPr>
            <p:cNvPr id="4" name="TextBox 3"/>
            <p:cNvSpPr txBox="1"/>
            <p:nvPr/>
          </p:nvSpPr>
          <p:spPr>
            <a:xfrm>
              <a:off x="1237086" y="539303"/>
              <a:ext cx="617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</a:t>
              </a:r>
              <a:endParaRPr lang="en-US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1530133" y="960489"/>
              <a:ext cx="0" cy="47622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1" name="Straight Arrow Connector 90"/>
          <p:cNvCxnSpPr/>
          <p:nvPr/>
        </p:nvCxnSpPr>
        <p:spPr>
          <a:xfrm>
            <a:off x="3766363" y="1565004"/>
            <a:ext cx="2316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766363" y="1269171"/>
            <a:ext cx="2313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passUserInputToLogic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082938" y="2442657"/>
            <a:ext cx="4540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082939" y="2760760"/>
            <a:ext cx="454062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353945" y="2148639"/>
            <a:ext cx="2345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sort(</a:t>
            </a:r>
            <a:r>
              <a:rPr lang="en-US" sz="1200" i="1" dirty="0" err="1" smtClean="0"/>
              <a:t>sortCondition</a:t>
            </a:r>
            <a:r>
              <a:rPr lang="en-US" sz="1200" i="1" dirty="0" smtClean="0"/>
              <a:t>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417445" y="2465277"/>
            <a:ext cx="2206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SUCCESS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082936" y="3419613"/>
            <a:ext cx="4540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6082936" y="3808552"/>
            <a:ext cx="454062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082936" y="3050280"/>
            <a:ext cx="233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getCopyToDisplay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6102777" y="3439220"/>
            <a:ext cx="2314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copyOfScheduleToDisplay</a:t>
            </a:r>
            <a:endParaRPr lang="en-US" sz="1200" i="1" dirty="0"/>
          </a:p>
        </p:txBody>
      </p:sp>
      <p:grpSp>
        <p:nvGrpSpPr>
          <p:cNvPr id="50" name="Group 49"/>
          <p:cNvGrpSpPr/>
          <p:nvPr/>
        </p:nvGrpSpPr>
        <p:grpSpPr>
          <a:xfrm>
            <a:off x="3766363" y="3821249"/>
            <a:ext cx="2316575" cy="369332"/>
            <a:chOff x="3766363" y="3668353"/>
            <a:chExt cx="2316575" cy="369332"/>
          </a:xfrm>
        </p:grpSpPr>
        <p:cxnSp>
          <p:nvCxnSpPr>
            <p:cNvPr id="51" name="Straight Arrow Connector 50"/>
            <p:cNvCxnSpPr/>
            <p:nvPr/>
          </p:nvCxnSpPr>
          <p:spPr>
            <a:xfrm flipH="1">
              <a:off x="3766363" y="4032907"/>
              <a:ext cx="2316575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3792426" y="3668353"/>
              <a:ext cx="228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i="1" dirty="0" smtClean="0"/>
                <a:t>Feedback SORT_SUCCESS</a:t>
              </a:r>
              <a:endParaRPr lang="en-US" sz="1200" i="1" dirty="0"/>
            </a:p>
          </p:txBody>
        </p:sp>
      </p:grpSp>
      <p:cxnSp>
        <p:nvCxnSpPr>
          <p:cNvPr id="69" name="Straight Arrow Connector 68"/>
          <p:cNvCxnSpPr/>
          <p:nvPr/>
        </p:nvCxnSpPr>
        <p:spPr>
          <a:xfrm flipH="1">
            <a:off x="1525985" y="4444646"/>
            <a:ext cx="222053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533244" y="4058147"/>
            <a:ext cx="2217742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displayToUser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4325519" y="6053269"/>
            <a:ext cx="3554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Valid search</a:t>
            </a:r>
          </a:p>
          <a:p>
            <a:pPr algn="ctr"/>
            <a:r>
              <a:rPr lang="en-US" dirty="0" smtClean="0"/>
              <a:t>Search currently displayed Schedule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187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06760" y="2767281"/>
            <a:ext cx="35784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/>
              <a:t>Add/Delete/Edit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10538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>
            <a:off x="1545825" y="1369061"/>
            <a:ext cx="2220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82938" y="1756419"/>
            <a:ext cx="2337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082938" y="2083911"/>
            <a:ext cx="23376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533244" y="1061031"/>
            <a:ext cx="2233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userInput</a:t>
            </a:r>
            <a:endParaRPr lang="en-US" sz="1200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6102777" y="1449198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parseUserInput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102777" y="1777013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instructionsForLogic</a:t>
            </a:r>
            <a:r>
              <a:rPr lang="en-US" sz="1200" i="1" dirty="0"/>
              <a:t> </a:t>
            </a:r>
            <a:r>
              <a:rPr lang="en-US" sz="1200" i="1" dirty="0" smtClean="0"/>
              <a:t>view</a:t>
            </a:r>
            <a:endParaRPr lang="en-US" sz="1200" dirty="0" smtClean="0"/>
          </a:p>
        </p:txBody>
      </p:sp>
      <p:grpSp>
        <p:nvGrpSpPr>
          <p:cNvPr id="77" name="Group 76"/>
          <p:cNvGrpSpPr/>
          <p:nvPr/>
        </p:nvGrpSpPr>
        <p:grpSpPr>
          <a:xfrm>
            <a:off x="5750956" y="542380"/>
            <a:ext cx="663964" cy="5022310"/>
            <a:chOff x="3477172" y="543032"/>
            <a:chExt cx="663964" cy="5179848"/>
          </a:xfrm>
        </p:grpSpPr>
        <p:sp>
          <p:nvSpPr>
            <p:cNvPr id="5" name="TextBox 4"/>
            <p:cNvSpPr txBox="1"/>
            <p:nvPr/>
          </p:nvSpPr>
          <p:spPr>
            <a:xfrm>
              <a:off x="3477172" y="543032"/>
              <a:ext cx="663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Logic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3809154" y="960491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3571438" y="539303"/>
            <a:ext cx="389850" cy="5025924"/>
            <a:chOff x="5874029" y="539305"/>
            <a:chExt cx="389850" cy="5183575"/>
          </a:xfrm>
        </p:grpSpPr>
        <p:sp>
          <p:nvSpPr>
            <p:cNvPr id="6" name="TextBox 5"/>
            <p:cNvSpPr txBox="1"/>
            <p:nvPr/>
          </p:nvSpPr>
          <p:spPr>
            <a:xfrm>
              <a:off x="5874029" y="539305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UI</a:t>
              </a:r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6072064" y="960491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8035324" y="539302"/>
            <a:ext cx="770467" cy="5025925"/>
            <a:chOff x="8035324" y="539303"/>
            <a:chExt cx="770467" cy="5183576"/>
          </a:xfrm>
        </p:grpSpPr>
        <p:sp>
          <p:nvSpPr>
            <p:cNvPr id="7" name="TextBox 6"/>
            <p:cNvSpPr txBox="1"/>
            <p:nvPr/>
          </p:nvSpPr>
          <p:spPr>
            <a:xfrm>
              <a:off x="8035324" y="539303"/>
              <a:ext cx="770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Parser</a:t>
              </a:r>
              <a:endParaRPr lang="en-US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8420559" y="960490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10175813" y="568790"/>
            <a:ext cx="895502" cy="4977602"/>
            <a:chOff x="10175813" y="575020"/>
            <a:chExt cx="895502" cy="5133737"/>
          </a:xfrm>
        </p:grpSpPr>
        <p:sp>
          <p:nvSpPr>
            <p:cNvPr id="8" name="TextBox 7"/>
            <p:cNvSpPr txBox="1"/>
            <p:nvPr/>
          </p:nvSpPr>
          <p:spPr>
            <a:xfrm>
              <a:off x="10175813" y="575020"/>
              <a:ext cx="895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Storage</a:t>
              </a:r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10623564" y="946368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1237086" y="539303"/>
            <a:ext cx="617477" cy="5025764"/>
            <a:chOff x="1237086" y="539303"/>
            <a:chExt cx="617477" cy="5183410"/>
          </a:xfrm>
        </p:grpSpPr>
        <p:sp>
          <p:nvSpPr>
            <p:cNvPr id="4" name="TextBox 3"/>
            <p:cNvSpPr txBox="1"/>
            <p:nvPr/>
          </p:nvSpPr>
          <p:spPr>
            <a:xfrm>
              <a:off x="1237086" y="539303"/>
              <a:ext cx="617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</a:t>
              </a:r>
              <a:endParaRPr lang="en-US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1530133" y="960489"/>
              <a:ext cx="0" cy="47622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1" name="Straight Arrow Connector 90"/>
          <p:cNvCxnSpPr/>
          <p:nvPr/>
        </p:nvCxnSpPr>
        <p:spPr>
          <a:xfrm>
            <a:off x="3766363" y="1565004"/>
            <a:ext cx="2316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766363" y="1269171"/>
            <a:ext cx="2313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passUserInputToLogic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082938" y="2442657"/>
            <a:ext cx="4540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082939" y="2760760"/>
            <a:ext cx="454062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353945" y="2148639"/>
            <a:ext cx="2345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view(</a:t>
            </a:r>
            <a:r>
              <a:rPr lang="en-US" sz="1200" i="1" dirty="0" err="1" smtClean="0"/>
              <a:t>viewCondition</a:t>
            </a:r>
            <a:r>
              <a:rPr lang="en-US" sz="1200" i="1" dirty="0" smtClean="0"/>
              <a:t>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417445" y="2465277"/>
            <a:ext cx="2206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SUCCESS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082936" y="3419613"/>
            <a:ext cx="4540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6082936" y="3808552"/>
            <a:ext cx="454062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082936" y="3050280"/>
            <a:ext cx="233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getCopyToDisplay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6102777" y="3439220"/>
            <a:ext cx="2314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copyOfScheduleToDisplay</a:t>
            </a:r>
            <a:endParaRPr lang="en-US" sz="1200" i="1" dirty="0"/>
          </a:p>
        </p:txBody>
      </p:sp>
      <p:grpSp>
        <p:nvGrpSpPr>
          <p:cNvPr id="50" name="Group 49"/>
          <p:cNvGrpSpPr/>
          <p:nvPr/>
        </p:nvGrpSpPr>
        <p:grpSpPr>
          <a:xfrm>
            <a:off x="3766363" y="3821249"/>
            <a:ext cx="2316575" cy="369332"/>
            <a:chOff x="3766363" y="3668353"/>
            <a:chExt cx="2316575" cy="369332"/>
          </a:xfrm>
        </p:grpSpPr>
        <p:cxnSp>
          <p:nvCxnSpPr>
            <p:cNvPr id="51" name="Straight Arrow Connector 50"/>
            <p:cNvCxnSpPr/>
            <p:nvPr/>
          </p:nvCxnSpPr>
          <p:spPr>
            <a:xfrm flipH="1">
              <a:off x="3766363" y="4032907"/>
              <a:ext cx="2316575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3792426" y="3668353"/>
              <a:ext cx="228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i="1" dirty="0" smtClean="0"/>
                <a:t>Feedback VIEW_SUCCESS</a:t>
              </a:r>
              <a:endParaRPr lang="en-US" sz="1200" i="1" dirty="0"/>
            </a:p>
          </p:txBody>
        </p:sp>
      </p:grpSp>
      <p:cxnSp>
        <p:nvCxnSpPr>
          <p:cNvPr id="69" name="Straight Arrow Connector 68"/>
          <p:cNvCxnSpPr/>
          <p:nvPr/>
        </p:nvCxnSpPr>
        <p:spPr>
          <a:xfrm flipH="1">
            <a:off x="1525985" y="4444646"/>
            <a:ext cx="222053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533244" y="4058147"/>
            <a:ext cx="2217742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displayToUser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4325519" y="6053269"/>
            <a:ext cx="3554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Valid view</a:t>
            </a:r>
          </a:p>
          <a:p>
            <a:pPr algn="ctr"/>
            <a:r>
              <a:rPr lang="en-US" dirty="0" smtClean="0"/>
              <a:t>Search currently displayed Schedule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737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>
            <a:off x="1545825" y="1369061"/>
            <a:ext cx="2220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82938" y="1756419"/>
            <a:ext cx="2337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082938" y="2083911"/>
            <a:ext cx="23376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533244" y="1061031"/>
            <a:ext cx="2233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userInput</a:t>
            </a:r>
            <a:endParaRPr lang="en-US" sz="1200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6102777" y="1449198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parseUserInput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102777" y="1777013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instructionsForLogic</a:t>
            </a:r>
            <a:r>
              <a:rPr lang="en-US" sz="1200" i="1" dirty="0"/>
              <a:t> </a:t>
            </a:r>
            <a:r>
              <a:rPr lang="en-US" sz="1200" i="1" dirty="0" smtClean="0"/>
              <a:t>VIEW</a:t>
            </a:r>
            <a:endParaRPr lang="en-US" sz="1200" dirty="0" smtClean="0"/>
          </a:p>
        </p:txBody>
      </p:sp>
      <p:grpSp>
        <p:nvGrpSpPr>
          <p:cNvPr id="77" name="Group 76"/>
          <p:cNvGrpSpPr/>
          <p:nvPr/>
        </p:nvGrpSpPr>
        <p:grpSpPr>
          <a:xfrm>
            <a:off x="5750956" y="542380"/>
            <a:ext cx="663964" cy="5022310"/>
            <a:chOff x="3477172" y="543032"/>
            <a:chExt cx="663964" cy="5179848"/>
          </a:xfrm>
        </p:grpSpPr>
        <p:sp>
          <p:nvSpPr>
            <p:cNvPr id="5" name="TextBox 4"/>
            <p:cNvSpPr txBox="1"/>
            <p:nvPr/>
          </p:nvSpPr>
          <p:spPr>
            <a:xfrm>
              <a:off x="3477172" y="543032"/>
              <a:ext cx="663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Logic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3809154" y="960491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3571438" y="539303"/>
            <a:ext cx="389850" cy="5025924"/>
            <a:chOff x="5874029" y="539305"/>
            <a:chExt cx="389850" cy="5183575"/>
          </a:xfrm>
        </p:grpSpPr>
        <p:sp>
          <p:nvSpPr>
            <p:cNvPr id="6" name="TextBox 5"/>
            <p:cNvSpPr txBox="1"/>
            <p:nvPr/>
          </p:nvSpPr>
          <p:spPr>
            <a:xfrm>
              <a:off x="5874029" y="539305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UI</a:t>
              </a:r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6072064" y="960491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8035324" y="539302"/>
            <a:ext cx="770467" cy="5025925"/>
            <a:chOff x="8035324" y="539303"/>
            <a:chExt cx="770467" cy="5183576"/>
          </a:xfrm>
        </p:grpSpPr>
        <p:sp>
          <p:nvSpPr>
            <p:cNvPr id="7" name="TextBox 6"/>
            <p:cNvSpPr txBox="1"/>
            <p:nvPr/>
          </p:nvSpPr>
          <p:spPr>
            <a:xfrm>
              <a:off x="8035324" y="539303"/>
              <a:ext cx="770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Parser</a:t>
              </a:r>
              <a:endParaRPr lang="en-US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8420559" y="960490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10175813" y="568790"/>
            <a:ext cx="895502" cy="4977602"/>
            <a:chOff x="10175813" y="575020"/>
            <a:chExt cx="895502" cy="5133737"/>
          </a:xfrm>
        </p:grpSpPr>
        <p:sp>
          <p:nvSpPr>
            <p:cNvPr id="8" name="TextBox 7"/>
            <p:cNvSpPr txBox="1"/>
            <p:nvPr/>
          </p:nvSpPr>
          <p:spPr>
            <a:xfrm>
              <a:off x="10175813" y="575020"/>
              <a:ext cx="895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Storage</a:t>
              </a:r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10623564" y="946368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1237086" y="539303"/>
            <a:ext cx="617477" cy="5025764"/>
            <a:chOff x="1237086" y="539303"/>
            <a:chExt cx="617477" cy="5183410"/>
          </a:xfrm>
        </p:grpSpPr>
        <p:sp>
          <p:nvSpPr>
            <p:cNvPr id="4" name="TextBox 3"/>
            <p:cNvSpPr txBox="1"/>
            <p:nvPr/>
          </p:nvSpPr>
          <p:spPr>
            <a:xfrm>
              <a:off x="1237086" y="539303"/>
              <a:ext cx="617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</a:t>
              </a:r>
              <a:endParaRPr lang="en-US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1530133" y="960489"/>
              <a:ext cx="0" cy="47622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1" name="Straight Arrow Connector 90"/>
          <p:cNvCxnSpPr/>
          <p:nvPr/>
        </p:nvCxnSpPr>
        <p:spPr>
          <a:xfrm>
            <a:off x="3766363" y="1565004"/>
            <a:ext cx="2316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766363" y="1269171"/>
            <a:ext cx="2313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passUserInputToLogic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3691034" y="2221049"/>
            <a:ext cx="2490184" cy="646331"/>
            <a:chOff x="3691034" y="3706453"/>
            <a:chExt cx="2490184" cy="646331"/>
          </a:xfrm>
        </p:grpSpPr>
        <p:cxnSp>
          <p:nvCxnSpPr>
            <p:cNvPr id="39" name="Straight Arrow Connector 38"/>
            <p:cNvCxnSpPr/>
            <p:nvPr/>
          </p:nvCxnSpPr>
          <p:spPr>
            <a:xfrm flipH="1">
              <a:off x="3766363" y="4032907"/>
              <a:ext cx="2316575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691034" y="3706453"/>
              <a:ext cx="24901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i="1" dirty="0" smtClean="0"/>
                <a:t>Feedback VIEW_FAILURE_INVALID_CONDITION</a:t>
              </a:r>
              <a:endParaRPr lang="en-US" sz="1200" i="1" dirty="0"/>
            </a:p>
          </p:txBody>
        </p:sp>
      </p:grpSp>
      <p:cxnSp>
        <p:nvCxnSpPr>
          <p:cNvPr id="41" name="Straight Arrow Connector 40"/>
          <p:cNvCxnSpPr/>
          <p:nvPr/>
        </p:nvCxnSpPr>
        <p:spPr>
          <a:xfrm flipH="1">
            <a:off x="1525985" y="2857146"/>
            <a:ext cx="222053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533244" y="2470647"/>
            <a:ext cx="2217742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displayToUser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3429490" y="6053269"/>
            <a:ext cx="5346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Invalid view</a:t>
            </a:r>
          </a:p>
          <a:p>
            <a:pPr algn="ctr"/>
            <a:r>
              <a:rPr lang="en-US" dirty="0" smtClean="0"/>
              <a:t>User specified invalid view condition e.g. “::view </a:t>
            </a:r>
            <a:r>
              <a:rPr lang="en-US" dirty="0" err="1" smtClean="0"/>
              <a:t>lalala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563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34601" y="3075057"/>
            <a:ext cx="13227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/>
              <a:t>Undo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01135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>
            <a:off x="1545825" y="1369061"/>
            <a:ext cx="2220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82938" y="1756419"/>
            <a:ext cx="2337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082938" y="2083911"/>
            <a:ext cx="23376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533244" y="1061031"/>
            <a:ext cx="2233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userInput</a:t>
            </a:r>
            <a:endParaRPr lang="en-US" sz="1200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6102777" y="1449198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parseUserInput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102777" y="1777013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instructionsForLogic</a:t>
            </a:r>
            <a:r>
              <a:rPr lang="en-US" sz="1200" i="1" dirty="0"/>
              <a:t> </a:t>
            </a:r>
            <a:r>
              <a:rPr lang="en-US" sz="1200" i="1" dirty="0" smtClean="0"/>
              <a:t>UNDO</a:t>
            </a:r>
            <a:endParaRPr lang="en-US" sz="1200" dirty="0" smtClean="0"/>
          </a:p>
        </p:txBody>
      </p:sp>
      <p:grpSp>
        <p:nvGrpSpPr>
          <p:cNvPr id="77" name="Group 76"/>
          <p:cNvGrpSpPr/>
          <p:nvPr/>
        </p:nvGrpSpPr>
        <p:grpSpPr>
          <a:xfrm>
            <a:off x="5750956" y="542380"/>
            <a:ext cx="663964" cy="5022310"/>
            <a:chOff x="3477172" y="543032"/>
            <a:chExt cx="663964" cy="5179848"/>
          </a:xfrm>
        </p:grpSpPr>
        <p:sp>
          <p:nvSpPr>
            <p:cNvPr id="5" name="TextBox 4"/>
            <p:cNvSpPr txBox="1"/>
            <p:nvPr/>
          </p:nvSpPr>
          <p:spPr>
            <a:xfrm>
              <a:off x="3477172" y="543032"/>
              <a:ext cx="663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Logic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3809154" y="960491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3571438" y="539303"/>
            <a:ext cx="389850" cy="5025924"/>
            <a:chOff x="5874029" y="539305"/>
            <a:chExt cx="389850" cy="5183575"/>
          </a:xfrm>
        </p:grpSpPr>
        <p:sp>
          <p:nvSpPr>
            <p:cNvPr id="6" name="TextBox 5"/>
            <p:cNvSpPr txBox="1"/>
            <p:nvPr/>
          </p:nvSpPr>
          <p:spPr>
            <a:xfrm>
              <a:off x="5874029" y="539305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UI</a:t>
              </a:r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6072064" y="960491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8035324" y="539302"/>
            <a:ext cx="770467" cy="5025925"/>
            <a:chOff x="8035324" y="539303"/>
            <a:chExt cx="770467" cy="5183576"/>
          </a:xfrm>
        </p:grpSpPr>
        <p:sp>
          <p:nvSpPr>
            <p:cNvPr id="7" name="TextBox 6"/>
            <p:cNvSpPr txBox="1"/>
            <p:nvPr/>
          </p:nvSpPr>
          <p:spPr>
            <a:xfrm>
              <a:off x="8035324" y="539303"/>
              <a:ext cx="770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Parser</a:t>
              </a:r>
              <a:endParaRPr lang="en-US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8420559" y="960490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10175813" y="568790"/>
            <a:ext cx="895502" cy="4977602"/>
            <a:chOff x="10175813" y="575020"/>
            <a:chExt cx="895502" cy="5133737"/>
          </a:xfrm>
        </p:grpSpPr>
        <p:sp>
          <p:nvSpPr>
            <p:cNvPr id="8" name="TextBox 7"/>
            <p:cNvSpPr txBox="1"/>
            <p:nvPr/>
          </p:nvSpPr>
          <p:spPr>
            <a:xfrm>
              <a:off x="10175813" y="575020"/>
              <a:ext cx="895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Storage</a:t>
              </a:r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10623564" y="946368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1237086" y="539303"/>
            <a:ext cx="617477" cy="5025764"/>
            <a:chOff x="1237086" y="539303"/>
            <a:chExt cx="617477" cy="5183410"/>
          </a:xfrm>
        </p:grpSpPr>
        <p:sp>
          <p:nvSpPr>
            <p:cNvPr id="4" name="TextBox 3"/>
            <p:cNvSpPr txBox="1"/>
            <p:nvPr/>
          </p:nvSpPr>
          <p:spPr>
            <a:xfrm>
              <a:off x="1237086" y="539303"/>
              <a:ext cx="617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</a:t>
              </a:r>
              <a:endParaRPr lang="en-US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1530133" y="960489"/>
              <a:ext cx="0" cy="47622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1" name="Straight Arrow Connector 90"/>
          <p:cNvCxnSpPr/>
          <p:nvPr/>
        </p:nvCxnSpPr>
        <p:spPr>
          <a:xfrm>
            <a:off x="3766363" y="1565004"/>
            <a:ext cx="2316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766363" y="1269171"/>
            <a:ext cx="2313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passUserInputToLogic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082938" y="2442657"/>
            <a:ext cx="4540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082939" y="2760760"/>
            <a:ext cx="454062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353945" y="2148639"/>
            <a:ext cx="2345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u</a:t>
            </a:r>
            <a:r>
              <a:rPr lang="en-US" sz="1200" i="1" dirty="0" smtClean="0"/>
              <a:t>ndo()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417445" y="2465277"/>
            <a:ext cx="2206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SUCCESS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082936" y="3419613"/>
            <a:ext cx="4540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6082936" y="3808552"/>
            <a:ext cx="454062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082936" y="3050280"/>
            <a:ext cx="233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getCopyToDisplay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6102777" y="3439220"/>
            <a:ext cx="2314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copyOfScheduleToDisplay</a:t>
            </a:r>
            <a:endParaRPr lang="en-US" sz="1200" i="1" dirty="0"/>
          </a:p>
        </p:txBody>
      </p:sp>
      <p:grpSp>
        <p:nvGrpSpPr>
          <p:cNvPr id="50" name="Group 49"/>
          <p:cNvGrpSpPr/>
          <p:nvPr/>
        </p:nvGrpSpPr>
        <p:grpSpPr>
          <a:xfrm>
            <a:off x="3766363" y="3821249"/>
            <a:ext cx="2316575" cy="369332"/>
            <a:chOff x="3766363" y="3668353"/>
            <a:chExt cx="2316575" cy="369332"/>
          </a:xfrm>
        </p:grpSpPr>
        <p:cxnSp>
          <p:nvCxnSpPr>
            <p:cNvPr id="51" name="Straight Arrow Connector 50"/>
            <p:cNvCxnSpPr/>
            <p:nvPr/>
          </p:nvCxnSpPr>
          <p:spPr>
            <a:xfrm flipH="1">
              <a:off x="3766363" y="4032907"/>
              <a:ext cx="2316575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3792426" y="3668353"/>
              <a:ext cx="228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i="1" dirty="0" smtClean="0"/>
                <a:t>Feedback UNDO_SUCCESS</a:t>
              </a:r>
              <a:endParaRPr lang="en-US" sz="1200" i="1" dirty="0"/>
            </a:p>
          </p:txBody>
        </p:sp>
      </p:grpSp>
      <p:cxnSp>
        <p:nvCxnSpPr>
          <p:cNvPr id="69" name="Straight Arrow Connector 68"/>
          <p:cNvCxnSpPr/>
          <p:nvPr/>
        </p:nvCxnSpPr>
        <p:spPr>
          <a:xfrm flipH="1">
            <a:off x="1525985" y="4444646"/>
            <a:ext cx="222053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533244" y="4058147"/>
            <a:ext cx="2217742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displayToUser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71" name="TextBox 70"/>
          <p:cNvSpPr txBox="1"/>
          <p:nvPr/>
        </p:nvSpPr>
        <p:spPr>
          <a:xfrm>
            <a:off x="5511933" y="6053269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Valid undo</a:t>
            </a:r>
          </a:p>
        </p:txBody>
      </p:sp>
    </p:spTree>
    <p:extLst>
      <p:ext uri="{BB962C8B-B14F-4D97-AF65-F5344CB8AC3E}">
        <p14:creationId xmlns:p14="http://schemas.microsoft.com/office/powerpoint/2010/main" val="434376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>
            <a:off x="1545825" y="1369061"/>
            <a:ext cx="2220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82938" y="1756419"/>
            <a:ext cx="2337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082938" y="2083911"/>
            <a:ext cx="23376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533244" y="1061031"/>
            <a:ext cx="2233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userInput</a:t>
            </a:r>
            <a:endParaRPr lang="en-US" sz="1200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6102777" y="1449198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parseUserInput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102777" y="1777013"/>
            <a:ext cx="23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instructionsForLogic</a:t>
            </a:r>
            <a:r>
              <a:rPr lang="en-US" sz="1200" i="1" dirty="0"/>
              <a:t> </a:t>
            </a:r>
            <a:r>
              <a:rPr lang="en-US" sz="1200" i="1" dirty="0" smtClean="0"/>
              <a:t>UNDO</a:t>
            </a:r>
            <a:endParaRPr lang="en-US" sz="1200" dirty="0" smtClean="0"/>
          </a:p>
        </p:txBody>
      </p:sp>
      <p:grpSp>
        <p:nvGrpSpPr>
          <p:cNvPr id="77" name="Group 76"/>
          <p:cNvGrpSpPr/>
          <p:nvPr/>
        </p:nvGrpSpPr>
        <p:grpSpPr>
          <a:xfrm>
            <a:off x="5750956" y="542380"/>
            <a:ext cx="663964" cy="5022310"/>
            <a:chOff x="3477172" y="543032"/>
            <a:chExt cx="663964" cy="5179848"/>
          </a:xfrm>
        </p:grpSpPr>
        <p:sp>
          <p:nvSpPr>
            <p:cNvPr id="5" name="TextBox 4"/>
            <p:cNvSpPr txBox="1"/>
            <p:nvPr/>
          </p:nvSpPr>
          <p:spPr>
            <a:xfrm>
              <a:off x="3477172" y="543032"/>
              <a:ext cx="663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Logic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3809154" y="960491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3571438" y="539303"/>
            <a:ext cx="389850" cy="5025924"/>
            <a:chOff x="5874029" y="539305"/>
            <a:chExt cx="389850" cy="5183575"/>
          </a:xfrm>
        </p:grpSpPr>
        <p:sp>
          <p:nvSpPr>
            <p:cNvPr id="6" name="TextBox 5"/>
            <p:cNvSpPr txBox="1"/>
            <p:nvPr/>
          </p:nvSpPr>
          <p:spPr>
            <a:xfrm>
              <a:off x="5874029" y="539305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UI</a:t>
              </a:r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6072064" y="960491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8035324" y="539302"/>
            <a:ext cx="770467" cy="5025925"/>
            <a:chOff x="8035324" y="539303"/>
            <a:chExt cx="770467" cy="5183576"/>
          </a:xfrm>
        </p:grpSpPr>
        <p:sp>
          <p:nvSpPr>
            <p:cNvPr id="7" name="TextBox 6"/>
            <p:cNvSpPr txBox="1"/>
            <p:nvPr/>
          </p:nvSpPr>
          <p:spPr>
            <a:xfrm>
              <a:off x="8035324" y="539303"/>
              <a:ext cx="770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Parser</a:t>
              </a:r>
              <a:endParaRPr lang="en-US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8420559" y="960490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10175813" y="568790"/>
            <a:ext cx="895502" cy="4977602"/>
            <a:chOff x="10175813" y="575020"/>
            <a:chExt cx="895502" cy="5133737"/>
          </a:xfrm>
        </p:grpSpPr>
        <p:sp>
          <p:nvSpPr>
            <p:cNvPr id="8" name="TextBox 7"/>
            <p:cNvSpPr txBox="1"/>
            <p:nvPr/>
          </p:nvSpPr>
          <p:spPr>
            <a:xfrm>
              <a:off x="10175813" y="575020"/>
              <a:ext cx="895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Storage</a:t>
              </a:r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10623564" y="946368"/>
              <a:ext cx="2" cy="4762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1237086" y="539303"/>
            <a:ext cx="617477" cy="5025764"/>
            <a:chOff x="1237086" y="539303"/>
            <a:chExt cx="617477" cy="5183410"/>
          </a:xfrm>
        </p:grpSpPr>
        <p:sp>
          <p:nvSpPr>
            <p:cNvPr id="4" name="TextBox 3"/>
            <p:cNvSpPr txBox="1"/>
            <p:nvPr/>
          </p:nvSpPr>
          <p:spPr>
            <a:xfrm>
              <a:off x="1237086" y="539303"/>
              <a:ext cx="617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</a:t>
              </a:r>
              <a:endParaRPr lang="en-US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1530133" y="960489"/>
              <a:ext cx="0" cy="47622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1" name="Straight Arrow Connector 90"/>
          <p:cNvCxnSpPr/>
          <p:nvPr/>
        </p:nvCxnSpPr>
        <p:spPr>
          <a:xfrm>
            <a:off x="3766363" y="1565004"/>
            <a:ext cx="2316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766363" y="1269171"/>
            <a:ext cx="2313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passUserInputToLogic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userInput</a:t>
            </a:r>
            <a:r>
              <a:rPr lang="en-US" sz="1200" i="1" dirty="0" smtClean="0"/>
              <a:t>)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082938" y="2442657"/>
            <a:ext cx="4540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082939" y="2760760"/>
            <a:ext cx="454062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353945" y="2148639"/>
            <a:ext cx="2345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u</a:t>
            </a:r>
            <a:r>
              <a:rPr lang="en-US" sz="1200" i="1" dirty="0" smtClean="0"/>
              <a:t>ndo()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417445" y="2465277"/>
            <a:ext cx="2206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FAILURE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082936" y="3419613"/>
            <a:ext cx="4540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6082936" y="3808552"/>
            <a:ext cx="454062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082936" y="3050280"/>
            <a:ext cx="233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getCopyToDisplay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6102777" y="3439220"/>
            <a:ext cx="2314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copyOfScheduleToDisplay</a:t>
            </a:r>
            <a:endParaRPr lang="en-US" sz="1200" i="1" dirty="0"/>
          </a:p>
        </p:txBody>
      </p:sp>
      <p:grpSp>
        <p:nvGrpSpPr>
          <p:cNvPr id="50" name="Group 49"/>
          <p:cNvGrpSpPr/>
          <p:nvPr/>
        </p:nvGrpSpPr>
        <p:grpSpPr>
          <a:xfrm>
            <a:off x="3766363" y="3821249"/>
            <a:ext cx="2316575" cy="369332"/>
            <a:chOff x="3766363" y="3668353"/>
            <a:chExt cx="2316575" cy="369332"/>
          </a:xfrm>
        </p:grpSpPr>
        <p:cxnSp>
          <p:nvCxnSpPr>
            <p:cNvPr id="51" name="Straight Arrow Connector 50"/>
            <p:cNvCxnSpPr/>
            <p:nvPr/>
          </p:nvCxnSpPr>
          <p:spPr>
            <a:xfrm flipH="1">
              <a:off x="3766363" y="4032907"/>
              <a:ext cx="2316575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3792426" y="3668353"/>
              <a:ext cx="228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i="1" dirty="0" smtClean="0"/>
                <a:t>Feedback UNDO_FAILURE</a:t>
              </a:r>
              <a:endParaRPr lang="en-US" sz="1200" i="1" dirty="0"/>
            </a:p>
          </p:txBody>
        </p:sp>
      </p:grpSp>
      <p:cxnSp>
        <p:nvCxnSpPr>
          <p:cNvPr id="69" name="Straight Arrow Connector 68"/>
          <p:cNvCxnSpPr/>
          <p:nvPr/>
        </p:nvCxnSpPr>
        <p:spPr>
          <a:xfrm flipH="1">
            <a:off x="1525985" y="4444646"/>
            <a:ext cx="222053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533244" y="4058147"/>
            <a:ext cx="2217742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dirty="0" err="1" smtClean="0"/>
              <a:t>displayToUser</a:t>
            </a:r>
            <a:r>
              <a:rPr lang="en-US" sz="1200" i="1" dirty="0" smtClean="0"/>
              <a:t>()</a:t>
            </a:r>
            <a:endParaRPr lang="en-US" sz="1200" i="1" dirty="0"/>
          </a:p>
        </p:txBody>
      </p:sp>
      <p:sp>
        <p:nvSpPr>
          <p:cNvPr id="71" name="TextBox 70"/>
          <p:cNvSpPr txBox="1"/>
          <p:nvPr/>
        </p:nvSpPr>
        <p:spPr>
          <a:xfrm>
            <a:off x="4777505" y="6053269"/>
            <a:ext cx="265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Invalid undo</a:t>
            </a:r>
          </a:p>
          <a:p>
            <a:pPr algn="ctr"/>
            <a:r>
              <a:rPr lang="en-US" dirty="0" smtClean="0"/>
              <a:t>I.e. no actions left to undo</a:t>
            </a:r>
          </a:p>
        </p:txBody>
      </p:sp>
    </p:spTree>
    <p:extLst>
      <p:ext uri="{BB962C8B-B14F-4D97-AF65-F5344CB8AC3E}">
        <p14:creationId xmlns:p14="http://schemas.microsoft.com/office/powerpoint/2010/main" val="1997136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903" y="268014"/>
            <a:ext cx="1139846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Sequence Diagram for Add/Delete/Edit functions of </a:t>
            </a:r>
            <a:r>
              <a:rPr lang="en-US" dirty="0" err="1" smtClean="0"/>
              <a:t>iPlanner</a:t>
            </a:r>
            <a:r>
              <a:rPr lang="en-US" dirty="0" smtClean="0"/>
              <a:t> (assume cases are valid i.e. no exceptions occur)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After the user enters input in the User Interface, the input string is passed to the Logic component, which goes on to pass it to the Parser component.</a:t>
            </a:r>
          </a:p>
          <a:p>
            <a:pPr marL="342900" indent="-342900">
              <a:buAutoNum type="arabicPeriod"/>
            </a:pPr>
            <a:r>
              <a:rPr lang="en-US" dirty="0" smtClean="0"/>
              <a:t>Parser decomposes and interprets the input string, returning the parsed command back to Logic in the form of an Instruction object.</a:t>
            </a:r>
          </a:p>
          <a:p>
            <a:pPr marL="342900" indent="-342900">
              <a:buAutoNum type="arabicPeriod"/>
            </a:pPr>
            <a:r>
              <a:rPr lang="en-US" dirty="0" smtClean="0"/>
              <a:t>According to the instructions received from Parser, Logic will either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smtClean="0"/>
              <a:t>Add: Create a new Item and pass its address to Storage,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smtClean="0"/>
              <a:t>Delete: Instruct Storage to delete and existing Item,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smtClean="0"/>
              <a:t>Edit: Retrieve a copy of an existing Item, make necessary changes to it, and pass the address of an edited Item to Storage to replace the old Item.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Once Storage has made its necessary changes, it writes the changes to the save file and returns a Success message back to Logic.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Upon receiving Success confirmation from Storage, Logic calls Storage again to retrieve a copy of vector of Item </a:t>
            </a:r>
            <a:r>
              <a:rPr lang="en-US" u="sng" dirty="0" smtClean="0"/>
              <a:t>addresses</a:t>
            </a:r>
            <a:r>
              <a:rPr lang="en-US" dirty="0" smtClean="0"/>
              <a:t> that will be displayed to the user.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Logic passes this vector to UI, along with the Success message, in a Feedback object.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UI displays a message to inform the user about the completion of the action and displays the contents of the vector.</a:t>
            </a:r>
          </a:p>
        </p:txBody>
      </p:sp>
    </p:spTree>
    <p:extLst>
      <p:ext uri="{BB962C8B-B14F-4D97-AF65-F5344CB8AC3E}">
        <p14:creationId xmlns:p14="http://schemas.microsoft.com/office/powerpoint/2010/main" val="4280950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77328" y="6053269"/>
            <a:ext cx="16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VALID Item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237086" y="507093"/>
            <a:ext cx="9834229" cy="4311650"/>
            <a:chOff x="1237086" y="507093"/>
            <a:chExt cx="9834229" cy="4311650"/>
          </a:xfrm>
        </p:grpSpPr>
        <p:sp>
          <p:nvSpPr>
            <p:cNvPr id="58" name="TextBox 57"/>
            <p:cNvSpPr txBox="1"/>
            <p:nvPr/>
          </p:nvSpPr>
          <p:spPr>
            <a:xfrm>
              <a:off x="1519797" y="1087925"/>
              <a:ext cx="22331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User types in a command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102777" y="1449198"/>
              <a:ext cx="23146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parse(string)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102778" y="1790372"/>
              <a:ext cx="23146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list of instructions for Logic</a:t>
              </a:r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1237086" y="507093"/>
              <a:ext cx="9834229" cy="4311650"/>
              <a:chOff x="1237086" y="500288"/>
              <a:chExt cx="9834229" cy="5222591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5750956" y="504015"/>
                <a:ext cx="663964" cy="5218863"/>
                <a:chOff x="3477172" y="504017"/>
                <a:chExt cx="663964" cy="5218863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3477172" y="504017"/>
                  <a:ext cx="663964" cy="44736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dirty="0" smtClean="0"/>
                    <a:t>Logic</a:t>
                  </a:r>
                </a:p>
              </p:txBody>
            </p:sp>
            <p:cxnSp>
              <p:nvCxnSpPr>
                <p:cNvPr id="13" name="Straight Connector 12"/>
                <p:cNvCxnSpPr/>
                <p:nvPr/>
              </p:nvCxnSpPr>
              <p:spPr>
                <a:xfrm flipH="1">
                  <a:off x="3809154" y="960491"/>
                  <a:ext cx="2" cy="476238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Group 77"/>
              <p:cNvGrpSpPr/>
              <p:nvPr/>
            </p:nvGrpSpPr>
            <p:grpSpPr>
              <a:xfrm>
                <a:off x="3504203" y="539303"/>
                <a:ext cx="535724" cy="5183575"/>
                <a:chOff x="5806794" y="539305"/>
                <a:chExt cx="535724" cy="5183575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 flipH="1">
                  <a:off x="6072064" y="960491"/>
                  <a:ext cx="2" cy="476238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" name="TextBox 5"/>
                <p:cNvSpPr txBox="1"/>
                <p:nvPr/>
              </p:nvSpPr>
              <p:spPr>
                <a:xfrm>
                  <a:off x="5806794" y="539305"/>
                  <a:ext cx="535724" cy="44736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 anchor="ctr">
                  <a:spAutoFit/>
                </a:bodyPr>
                <a:lstStyle/>
                <a:p>
                  <a:r>
                    <a:rPr lang="en-US" dirty="0" smtClean="0"/>
                    <a:t>GUI</a:t>
                  </a:r>
                  <a:endParaRPr lang="en-US" dirty="0"/>
                </a:p>
              </p:txBody>
            </p:sp>
          </p:grpSp>
          <p:grpSp>
            <p:nvGrpSpPr>
              <p:cNvPr id="102" name="Group 101"/>
              <p:cNvGrpSpPr/>
              <p:nvPr/>
            </p:nvGrpSpPr>
            <p:grpSpPr>
              <a:xfrm>
                <a:off x="8035324" y="539303"/>
                <a:ext cx="770467" cy="5183576"/>
                <a:chOff x="8035324" y="539303"/>
                <a:chExt cx="770467" cy="5183576"/>
              </a:xfrm>
            </p:grpSpPr>
            <p:cxnSp>
              <p:nvCxnSpPr>
                <p:cNvPr id="15" name="Straight Connector 14"/>
                <p:cNvCxnSpPr/>
                <p:nvPr/>
              </p:nvCxnSpPr>
              <p:spPr>
                <a:xfrm flipH="1">
                  <a:off x="8420559" y="960490"/>
                  <a:ext cx="2" cy="476238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" name="TextBox 6"/>
                <p:cNvSpPr txBox="1"/>
                <p:nvPr/>
              </p:nvSpPr>
              <p:spPr>
                <a:xfrm>
                  <a:off x="8035324" y="539303"/>
                  <a:ext cx="770467" cy="447362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dirty="0" smtClean="0"/>
                    <a:t>Parser</a:t>
                  </a:r>
                  <a:endParaRPr lang="en-US" dirty="0"/>
                </a:p>
              </p:txBody>
            </p:sp>
          </p:grpSp>
          <p:grpSp>
            <p:nvGrpSpPr>
              <p:cNvPr id="109" name="Group 108"/>
              <p:cNvGrpSpPr/>
              <p:nvPr/>
            </p:nvGrpSpPr>
            <p:grpSpPr>
              <a:xfrm>
                <a:off x="10175813" y="536005"/>
                <a:ext cx="895502" cy="5172752"/>
                <a:chOff x="10175813" y="536005"/>
                <a:chExt cx="895502" cy="5172752"/>
              </a:xfrm>
            </p:grpSpPr>
            <p:cxnSp>
              <p:nvCxnSpPr>
                <p:cNvPr id="16" name="Straight Connector 15"/>
                <p:cNvCxnSpPr/>
                <p:nvPr/>
              </p:nvCxnSpPr>
              <p:spPr>
                <a:xfrm flipH="1">
                  <a:off x="10623564" y="946368"/>
                  <a:ext cx="2" cy="476238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" name="TextBox 7"/>
                <p:cNvSpPr txBox="1"/>
                <p:nvPr/>
              </p:nvSpPr>
              <p:spPr>
                <a:xfrm>
                  <a:off x="10175813" y="536005"/>
                  <a:ext cx="895502" cy="447362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 anchor="ctr">
                  <a:spAutoFit/>
                </a:bodyPr>
                <a:lstStyle/>
                <a:p>
                  <a:r>
                    <a:rPr lang="en-US" dirty="0" smtClean="0"/>
                    <a:t>Storage</a:t>
                  </a:r>
                  <a:endParaRPr lang="en-US" dirty="0"/>
                </a:p>
              </p:txBody>
            </p:sp>
          </p:grpSp>
          <p:grpSp>
            <p:nvGrpSpPr>
              <p:cNvPr id="108" name="Group 107"/>
              <p:cNvGrpSpPr/>
              <p:nvPr/>
            </p:nvGrpSpPr>
            <p:grpSpPr>
              <a:xfrm>
                <a:off x="1237086" y="500288"/>
                <a:ext cx="617477" cy="5222425"/>
                <a:chOff x="1237086" y="500288"/>
                <a:chExt cx="617477" cy="5222425"/>
              </a:xfrm>
            </p:grpSpPr>
            <p:sp>
              <p:nvSpPr>
                <p:cNvPr id="4" name="TextBox 3"/>
                <p:cNvSpPr txBox="1"/>
                <p:nvPr/>
              </p:nvSpPr>
              <p:spPr>
                <a:xfrm>
                  <a:off x="1237086" y="500288"/>
                  <a:ext cx="617477" cy="447362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r>
                    <a:rPr lang="en-US" dirty="0" smtClean="0"/>
                    <a:t>User</a:t>
                  </a:r>
                  <a:endParaRPr lang="en-US" dirty="0"/>
                </a:p>
              </p:txBody>
            </p: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1530133" y="960489"/>
                  <a:ext cx="0" cy="476222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7" name="TextBox 66"/>
            <p:cNvSpPr txBox="1"/>
            <p:nvPr/>
          </p:nvSpPr>
          <p:spPr>
            <a:xfrm>
              <a:off x="8417445" y="2136272"/>
              <a:ext cx="22061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err="1" smtClean="0"/>
                <a:t>addItemToSchedule</a:t>
              </a:r>
              <a:r>
                <a:rPr lang="en-US" sz="1200" i="1" dirty="0" smtClean="0"/>
                <a:t>(Item*)</a:t>
              </a:r>
              <a:endParaRPr lang="en-US" sz="1200" i="1" dirty="0" smtClean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082936" y="3050280"/>
              <a:ext cx="2337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i="1" dirty="0" err="1" smtClean="0"/>
                <a:t>retrieveDisplaySchedule</a:t>
              </a:r>
              <a:r>
                <a:rPr lang="en-US" sz="1200" i="1" dirty="0" smtClean="0"/>
                <a:t>()</a:t>
              </a:r>
              <a:endParaRPr lang="en-US" sz="1200" i="1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102777" y="3452667"/>
              <a:ext cx="2314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i="1" dirty="0"/>
                <a:t>v</a:t>
              </a:r>
              <a:r>
                <a:rPr lang="en-US" sz="1200" i="1" dirty="0" smtClean="0"/>
                <a:t>ector&lt;Item&gt;</a:t>
              </a:r>
              <a:endParaRPr lang="en-US" sz="1200" i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8417445" y="2465277"/>
              <a:ext cx="22061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</a:t>
              </a:r>
              <a:r>
                <a:rPr lang="en-US" sz="1200" dirty="0" smtClean="0"/>
                <a:t>dd Item success/failure</a:t>
              </a:r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 flipH="1">
              <a:off x="1525985" y="4444646"/>
              <a:ext cx="2220537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3739469" y="1255724"/>
              <a:ext cx="24148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err="1" smtClean="0"/>
                <a:t>initiateCommandAction</a:t>
              </a:r>
              <a:r>
                <a:rPr lang="en-US" sz="1200" i="1" dirty="0" smtClean="0"/>
                <a:t>(string)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533244" y="4085041"/>
              <a:ext cx="2217742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 smtClean="0"/>
                <a:t>User sees updated schedule</a:t>
              </a:r>
              <a:endParaRPr lang="en-US" sz="1200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715194" y="1364924"/>
              <a:ext cx="101508" cy="307972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1545825" y="1369061"/>
              <a:ext cx="22205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7" name="Group 96"/>
            <p:cNvGrpSpPr/>
            <p:nvPr/>
          </p:nvGrpSpPr>
          <p:grpSpPr>
            <a:xfrm>
              <a:off x="3766363" y="3821249"/>
              <a:ext cx="2316575" cy="364554"/>
              <a:chOff x="3766363" y="3668353"/>
              <a:chExt cx="2316575" cy="364554"/>
            </a:xfrm>
          </p:grpSpPr>
          <p:cxnSp>
            <p:nvCxnSpPr>
              <p:cNvPr id="33" name="Straight Arrow Connector 32"/>
              <p:cNvCxnSpPr/>
              <p:nvPr/>
            </p:nvCxnSpPr>
            <p:spPr>
              <a:xfrm flipH="1">
                <a:off x="3766363" y="4032907"/>
                <a:ext cx="2316575" cy="0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TextBox 68"/>
              <p:cNvSpPr txBox="1"/>
              <p:nvPr/>
            </p:nvSpPr>
            <p:spPr>
              <a:xfrm>
                <a:off x="3792426" y="3668353"/>
                <a:ext cx="2287400" cy="340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200" dirty="0" smtClean="0"/>
                  <a:t>Update GUI</a:t>
                </a:r>
                <a:endParaRPr lang="en-US" sz="1200" dirty="0"/>
              </a:p>
            </p:txBody>
          </p:sp>
        </p:grpSp>
        <p:sp>
          <p:nvSpPr>
            <p:cNvPr id="41" name="Rectangle 40"/>
            <p:cNvSpPr/>
            <p:nvPr/>
          </p:nvSpPr>
          <p:spPr>
            <a:xfrm>
              <a:off x="6029072" y="1540245"/>
              <a:ext cx="101508" cy="2645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6082938" y="2083911"/>
              <a:ext cx="2337621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6082939" y="2760760"/>
              <a:ext cx="4540625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>
              <a:off x="6082936" y="3808552"/>
              <a:ext cx="4540628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3816702" y="1565004"/>
              <a:ext cx="22662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8366691" y="1769243"/>
              <a:ext cx="101508" cy="31283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6130580" y="1756419"/>
              <a:ext cx="2289978" cy="128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10572810" y="2447356"/>
              <a:ext cx="101508" cy="31283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6130580" y="2442658"/>
              <a:ext cx="4492984" cy="46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10572810" y="3405067"/>
              <a:ext cx="101508" cy="40348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6082936" y="3419613"/>
              <a:ext cx="45406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3229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70182" y="6053269"/>
            <a:ext cx="1665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Search keyword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237209" y="511856"/>
            <a:ext cx="9834229" cy="4311650"/>
            <a:chOff x="1237209" y="511856"/>
            <a:chExt cx="9834229" cy="4311650"/>
          </a:xfrm>
        </p:grpSpPr>
        <p:sp>
          <p:nvSpPr>
            <p:cNvPr id="58" name="TextBox 57"/>
            <p:cNvSpPr txBox="1"/>
            <p:nvPr/>
          </p:nvSpPr>
          <p:spPr>
            <a:xfrm>
              <a:off x="1519797" y="1087925"/>
              <a:ext cx="22331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User types in a command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102777" y="1449198"/>
              <a:ext cx="23146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parse(string)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102778" y="1790372"/>
              <a:ext cx="23146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list of instructions for Logic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215740" y="2136272"/>
              <a:ext cx="26538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err="1" smtClean="0"/>
                <a:t>filterDisplayScheduleByKeyword</a:t>
              </a:r>
              <a:r>
                <a:rPr lang="en-US" sz="1200" i="1" dirty="0" smtClean="0"/>
                <a:t>()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082936" y="3050280"/>
              <a:ext cx="2337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i="1" dirty="0" err="1" smtClean="0"/>
                <a:t>retrieveDisplaySchedule</a:t>
              </a:r>
              <a:r>
                <a:rPr lang="en-US" sz="1200" i="1" dirty="0" smtClean="0"/>
                <a:t>()</a:t>
              </a:r>
              <a:endParaRPr lang="en-US" sz="1200" i="1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102777" y="3452667"/>
              <a:ext cx="2314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i="1" dirty="0"/>
                <a:t>v</a:t>
              </a:r>
              <a:r>
                <a:rPr lang="en-US" sz="1200" i="1" dirty="0" smtClean="0"/>
                <a:t>ector&lt;Item&gt;</a:t>
              </a:r>
              <a:endParaRPr lang="en-US" sz="1200" i="1" dirty="0"/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 flipH="1">
              <a:off x="1525985" y="4444646"/>
              <a:ext cx="2220537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3739469" y="1255724"/>
              <a:ext cx="24148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err="1" smtClean="0"/>
                <a:t>initiateCommandAction</a:t>
              </a:r>
              <a:r>
                <a:rPr lang="en-US" sz="1200" i="1" dirty="0" smtClean="0"/>
                <a:t>(string)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533244" y="4085041"/>
              <a:ext cx="2217742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 smtClean="0"/>
                <a:t>User sees updated schedule</a:t>
              </a:r>
              <a:endParaRPr lang="en-US" sz="1200" dirty="0"/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1237209" y="511856"/>
              <a:ext cx="9834229" cy="4311650"/>
              <a:chOff x="1237086" y="500288"/>
              <a:chExt cx="9834229" cy="5222591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5750956" y="504015"/>
                <a:ext cx="663964" cy="5218863"/>
                <a:chOff x="3477172" y="504017"/>
                <a:chExt cx="663964" cy="5218863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3477172" y="504017"/>
                  <a:ext cx="663964" cy="44736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dirty="0" smtClean="0"/>
                    <a:t>Logic</a:t>
                  </a:r>
                </a:p>
              </p:txBody>
            </p:sp>
            <p:cxnSp>
              <p:nvCxnSpPr>
                <p:cNvPr id="13" name="Straight Connector 12"/>
                <p:cNvCxnSpPr/>
                <p:nvPr/>
              </p:nvCxnSpPr>
              <p:spPr>
                <a:xfrm flipH="1">
                  <a:off x="3809154" y="960491"/>
                  <a:ext cx="2" cy="476238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Group 77"/>
              <p:cNvGrpSpPr/>
              <p:nvPr/>
            </p:nvGrpSpPr>
            <p:grpSpPr>
              <a:xfrm>
                <a:off x="3504203" y="539303"/>
                <a:ext cx="535724" cy="5183575"/>
                <a:chOff x="5806794" y="539305"/>
                <a:chExt cx="535724" cy="5183575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 flipH="1">
                  <a:off x="6072064" y="960491"/>
                  <a:ext cx="2" cy="476238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" name="TextBox 5"/>
                <p:cNvSpPr txBox="1"/>
                <p:nvPr/>
              </p:nvSpPr>
              <p:spPr>
                <a:xfrm>
                  <a:off x="5806794" y="539305"/>
                  <a:ext cx="535724" cy="44736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 anchor="ctr">
                  <a:spAutoFit/>
                </a:bodyPr>
                <a:lstStyle/>
                <a:p>
                  <a:r>
                    <a:rPr lang="en-US" dirty="0" smtClean="0"/>
                    <a:t>GUI</a:t>
                  </a:r>
                  <a:endParaRPr lang="en-US" dirty="0"/>
                </a:p>
              </p:txBody>
            </p:sp>
          </p:grpSp>
          <p:grpSp>
            <p:nvGrpSpPr>
              <p:cNvPr id="102" name="Group 101"/>
              <p:cNvGrpSpPr/>
              <p:nvPr/>
            </p:nvGrpSpPr>
            <p:grpSpPr>
              <a:xfrm>
                <a:off x="8035324" y="539303"/>
                <a:ext cx="770467" cy="5183576"/>
                <a:chOff x="8035324" y="539303"/>
                <a:chExt cx="770467" cy="5183576"/>
              </a:xfrm>
            </p:grpSpPr>
            <p:cxnSp>
              <p:nvCxnSpPr>
                <p:cNvPr id="15" name="Straight Connector 14"/>
                <p:cNvCxnSpPr/>
                <p:nvPr/>
              </p:nvCxnSpPr>
              <p:spPr>
                <a:xfrm flipH="1">
                  <a:off x="8420559" y="960490"/>
                  <a:ext cx="2" cy="476238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" name="TextBox 6"/>
                <p:cNvSpPr txBox="1"/>
                <p:nvPr/>
              </p:nvSpPr>
              <p:spPr>
                <a:xfrm>
                  <a:off x="8035324" y="539303"/>
                  <a:ext cx="770467" cy="447362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dirty="0" smtClean="0"/>
                    <a:t>Parser</a:t>
                  </a:r>
                  <a:endParaRPr lang="en-US" dirty="0"/>
                </a:p>
              </p:txBody>
            </p:sp>
          </p:grpSp>
          <p:grpSp>
            <p:nvGrpSpPr>
              <p:cNvPr id="109" name="Group 108"/>
              <p:cNvGrpSpPr/>
              <p:nvPr/>
            </p:nvGrpSpPr>
            <p:grpSpPr>
              <a:xfrm>
                <a:off x="10175813" y="536005"/>
                <a:ext cx="895502" cy="5172752"/>
                <a:chOff x="10175813" y="536005"/>
                <a:chExt cx="895502" cy="5172752"/>
              </a:xfrm>
            </p:grpSpPr>
            <p:cxnSp>
              <p:nvCxnSpPr>
                <p:cNvPr id="16" name="Straight Connector 15"/>
                <p:cNvCxnSpPr/>
                <p:nvPr/>
              </p:nvCxnSpPr>
              <p:spPr>
                <a:xfrm flipH="1">
                  <a:off x="10623564" y="946368"/>
                  <a:ext cx="2" cy="476238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" name="TextBox 7"/>
                <p:cNvSpPr txBox="1"/>
                <p:nvPr/>
              </p:nvSpPr>
              <p:spPr>
                <a:xfrm>
                  <a:off x="10175813" y="536005"/>
                  <a:ext cx="895502" cy="447362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 anchor="ctr">
                  <a:spAutoFit/>
                </a:bodyPr>
                <a:lstStyle/>
                <a:p>
                  <a:r>
                    <a:rPr lang="en-US" dirty="0" smtClean="0"/>
                    <a:t>Storage</a:t>
                  </a:r>
                  <a:endParaRPr lang="en-US" dirty="0"/>
                </a:p>
              </p:txBody>
            </p:sp>
          </p:grpSp>
          <p:grpSp>
            <p:nvGrpSpPr>
              <p:cNvPr id="108" name="Group 107"/>
              <p:cNvGrpSpPr/>
              <p:nvPr/>
            </p:nvGrpSpPr>
            <p:grpSpPr>
              <a:xfrm>
                <a:off x="1237086" y="500288"/>
                <a:ext cx="617477" cy="5222425"/>
                <a:chOff x="1237086" y="500288"/>
                <a:chExt cx="617477" cy="5222425"/>
              </a:xfrm>
            </p:grpSpPr>
            <p:sp>
              <p:nvSpPr>
                <p:cNvPr id="4" name="TextBox 3"/>
                <p:cNvSpPr txBox="1"/>
                <p:nvPr/>
              </p:nvSpPr>
              <p:spPr>
                <a:xfrm>
                  <a:off x="1237086" y="500288"/>
                  <a:ext cx="617477" cy="447362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r>
                    <a:rPr lang="en-US" dirty="0" smtClean="0"/>
                    <a:t>User</a:t>
                  </a:r>
                  <a:endParaRPr lang="en-US" dirty="0"/>
                </a:p>
              </p:txBody>
            </p: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1530133" y="960489"/>
                  <a:ext cx="0" cy="476222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2" name="Rectangle 41"/>
            <p:cNvSpPr/>
            <p:nvPr/>
          </p:nvSpPr>
          <p:spPr>
            <a:xfrm>
              <a:off x="6029072" y="1540245"/>
              <a:ext cx="101508" cy="2645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715194" y="1364924"/>
              <a:ext cx="101508" cy="307972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792426" y="3817112"/>
              <a:ext cx="2287400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 smtClean="0"/>
                <a:t>Update GUI</a:t>
              </a:r>
              <a:endParaRPr lang="en-US" sz="1200" dirty="0"/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>
              <a:off x="3816702" y="1565004"/>
              <a:ext cx="22662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545825" y="1369061"/>
              <a:ext cx="22205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>
              <a:off x="6082936" y="3808552"/>
              <a:ext cx="4540628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6082938" y="2083911"/>
              <a:ext cx="2337621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7" name="Group 96"/>
            <p:cNvGrpSpPr/>
            <p:nvPr/>
          </p:nvGrpSpPr>
          <p:grpSpPr>
            <a:xfrm>
              <a:off x="3766363" y="3821249"/>
              <a:ext cx="2316575" cy="364554"/>
              <a:chOff x="3766363" y="3668353"/>
              <a:chExt cx="2316575" cy="364554"/>
            </a:xfrm>
          </p:grpSpPr>
          <p:cxnSp>
            <p:nvCxnSpPr>
              <p:cNvPr id="33" name="Straight Arrow Connector 32"/>
              <p:cNvCxnSpPr/>
              <p:nvPr/>
            </p:nvCxnSpPr>
            <p:spPr>
              <a:xfrm flipH="1">
                <a:off x="3766363" y="4032907"/>
                <a:ext cx="2316575" cy="0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TextBox 68"/>
              <p:cNvSpPr txBox="1"/>
              <p:nvPr/>
            </p:nvSpPr>
            <p:spPr>
              <a:xfrm>
                <a:off x="3792426" y="3668353"/>
                <a:ext cx="2287400" cy="340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200" dirty="0" smtClean="0"/>
                  <a:t>Update GUI</a:t>
                </a:r>
                <a:endParaRPr lang="en-US" sz="1200" dirty="0"/>
              </a:p>
            </p:txBody>
          </p:sp>
        </p:grpSp>
        <p:sp>
          <p:nvSpPr>
            <p:cNvPr id="43" name="Rectangle 42"/>
            <p:cNvSpPr/>
            <p:nvPr/>
          </p:nvSpPr>
          <p:spPr>
            <a:xfrm>
              <a:off x="8366691" y="1769243"/>
              <a:ext cx="101508" cy="31283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130580" y="1756419"/>
              <a:ext cx="22899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10572810" y="2447356"/>
              <a:ext cx="101508" cy="31283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6130580" y="2442657"/>
              <a:ext cx="44929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10572810" y="3405067"/>
              <a:ext cx="101508" cy="40348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6130580" y="3419613"/>
              <a:ext cx="44929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1863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77096" y="6053269"/>
            <a:ext cx="125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Delete Task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237086" y="507093"/>
            <a:ext cx="9834229" cy="4311650"/>
            <a:chOff x="1237086" y="507093"/>
            <a:chExt cx="9834229" cy="4311650"/>
          </a:xfrm>
        </p:grpSpPr>
        <p:sp>
          <p:nvSpPr>
            <p:cNvPr id="58" name="TextBox 57"/>
            <p:cNvSpPr txBox="1"/>
            <p:nvPr/>
          </p:nvSpPr>
          <p:spPr>
            <a:xfrm>
              <a:off x="1519797" y="1087925"/>
              <a:ext cx="22331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User types in a command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102777" y="1449198"/>
              <a:ext cx="23146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parse(string)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102778" y="1790372"/>
              <a:ext cx="23146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list of instructions for Logic</a:t>
              </a:r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1237086" y="507093"/>
              <a:ext cx="9834229" cy="4311650"/>
              <a:chOff x="1237086" y="500288"/>
              <a:chExt cx="9834229" cy="5222591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5750956" y="504015"/>
                <a:ext cx="663964" cy="5218863"/>
                <a:chOff x="3477172" y="504017"/>
                <a:chExt cx="663964" cy="5218863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3477172" y="504017"/>
                  <a:ext cx="663964" cy="44736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dirty="0" smtClean="0"/>
                    <a:t>Logic</a:t>
                  </a:r>
                </a:p>
              </p:txBody>
            </p:sp>
            <p:cxnSp>
              <p:nvCxnSpPr>
                <p:cNvPr id="13" name="Straight Connector 12"/>
                <p:cNvCxnSpPr/>
                <p:nvPr/>
              </p:nvCxnSpPr>
              <p:spPr>
                <a:xfrm flipH="1">
                  <a:off x="3809154" y="960491"/>
                  <a:ext cx="2" cy="476238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Group 77"/>
              <p:cNvGrpSpPr/>
              <p:nvPr/>
            </p:nvGrpSpPr>
            <p:grpSpPr>
              <a:xfrm>
                <a:off x="3504203" y="539303"/>
                <a:ext cx="535724" cy="5183575"/>
                <a:chOff x="5806794" y="539305"/>
                <a:chExt cx="535724" cy="5183575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 flipH="1">
                  <a:off x="6072064" y="960491"/>
                  <a:ext cx="2" cy="476238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" name="TextBox 5"/>
                <p:cNvSpPr txBox="1"/>
                <p:nvPr/>
              </p:nvSpPr>
              <p:spPr>
                <a:xfrm>
                  <a:off x="5806794" y="539305"/>
                  <a:ext cx="535724" cy="44736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 anchor="ctr">
                  <a:spAutoFit/>
                </a:bodyPr>
                <a:lstStyle/>
                <a:p>
                  <a:r>
                    <a:rPr lang="en-US" dirty="0" smtClean="0"/>
                    <a:t>GUI</a:t>
                  </a:r>
                  <a:endParaRPr lang="en-US" dirty="0"/>
                </a:p>
              </p:txBody>
            </p:sp>
          </p:grpSp>
          <p:grpSp>
            <p:nvGrpSpPr>
              <p:cNvPr id="102" name="Group 101"/>
              <p:cNvGrpSpPr/>
              <p:nvPr/>
            </p:nvGrpSpPr>
            <p:grpSpPr>
              <a:xfrm>
                <a:off x="8035324" y="539303"/>
                <a:ext cx="770467" cy="5183576"/>
                <a:chOff x="8035324" y="539303"/>
                <a:chExt cx="770467" cy="5183576"/>
              </a:xfrm>
            </p:grpSpPr>
            <p:cxnSp>
              <p:nvCxnSpPr>
                <p:cNvPr id="15" name="Straight Connector 14"/>
                <p:cNvCxnSpPr/>
                <p:nvPr/>
              </p:nvCxnSpPr>
              <p:spPr>
                <a:xfrm flipH="1">
                  <a:off x="8420559" y="960490"/>
                  <a:ext cx="2" cy="476238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" name="TextBox 6"/>
                <p:cNvSpPr txBox="1"/>
                <p:nvPr/>
              </p:nvSpPr>
              <p:spPr>
                <a:xfrm>
                  <a:off x="8035324" y="539303"/>
                  <a:ext cx="770467" cy="447362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dirty="0" smtClean="0"/>
                    <a:t>Parser</a:t>
                  </a:r>
                  <a:endParaRPr lang="en-US" dirty="0"/>
                </a:p>
              </p:txBody>
            </p:sp>
          </p:grpSp>
          <p:grpSp>
            <p:nvGrpSpPr>
              <p:cNvPr id="109" name="Group 108"/>
              <p:cNvGrpSpPr/>
              <p:nvPr/>
            </p:nvGrpSpPr>
            <p:grpSpPr>
              <a:xfrm>
                <a:off x="10175813" y="536005"/>
                <a:ext cx="895502" cy="5172752"/>
                <a:chOff x="10175813" y="536005"/>
                <a:chExt cx="895502" cy="5172752"/>
              </a:xfrm>
            </p:grpSpPr>
            <p:cxnSp>
              <p:nvCxnSpPr>
                <p:cNvPr id="16" name="Straight Connector 15"/>
                <p:cNvCxnSpPr/>
                <p:nvPr/>
              </p:nvCxnSpPr>
              <p:spPr>
                <a:xfrm flipH="1">
                  <a:off x="10623564" y="946368"/>
                  <a:ext cx="2" cy="476238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" name="TextBox 7"/>
                <p:cNvSpPr txBox="1"/>
                <p:nvPr/>
              </p:nvSpPr>
              <p:spPr>
                <a:xfrm>
                  <a:off x="10175813" y="536005"/>
                  <a:ext cx="895502" cy="447362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 anchor="ctr">
                  <a:spAutoFit/>
                </a:bodyPr>
                <a:lstStyle/>
                <a:p>
                  <a:r>
                    <a:rPr lang="en-US" dirty="0" smtClean="0"/>
                    <a:t>Storage</a:t>
                  </a:r>
                  <a:endParaRPr lang="en-US" dirty="0"/>
                </a:p>
              </p:txBody>
            </p:sp>
          </p:grpSp>
          <p:grpSp>
            <p:nvGrpSpPr>
              <p:cNvPr id="108" name="Group 107"/>
              <p:cNvGrpSpPr/>
              <p:nvPr/>
            </p:nvGrpSpPr>
            <p:grpSpPr>
              <a:xfrm>
                <a:off x="1237086" y="500288"/>
                <a:ext cx="617477" cy="5222425"/>
                <a:chOff x="1237086" y="500288"/>
                <a:chExt cx="617477" cy="5222425"/>
              </a:xfrm>
            </p:grpSpPr>
            <p:sp>
              <p:nvSpPr>
                <p:cNvPr id="4" name="TextBox 3"/>
                <p:cNvSpPr txBox="1"/>
                <p:nvPr/>
              </p:nvSpPr>
              <p:spPr>
                <a:xfrm>
                  <a:off x="1237086" y="500288"/>
                  <a:ext cx="617477" cy="447362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r>
                    <a:rPr lang="en-US" dirty="0" smtClean="0"/>
                    <a:t>User</a:t>
                  </a:r>
                  <a:endParaRPr lang="en-US" dirty="0"/>
                </a:p>
              </p:txBody>
            </p: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1530133" y="960489"/>
                  <a:ext cx="0" cy="476222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7" name="TextBox 66"/>
            <p:cNvSpPr txBox="1"/>
            <p:nvPr/>
          </p:nvSpPr>
          <p:spPr>
            <a:xfrm>
              <a:off x="7211291" y="2136272"/>
              <a:ext cx="34122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err="1" smtClean="0"/>
                <a:t>deleteItemGivenDisplayVectorIndex</a:t>
              </a:r>
              <a:r>
                <a:rPr lang="en-US" sz="1200" i="1" dirty="0" smtClean="0"/>
                <a:t>(unsigned </a:t>
              </a:r>
              <a:r>
                <a:rPr lang="en-US" sz="1200" i="1" dirty="0" err="1" smtClean="0"/>
                <a:t>int</a:t>
              </a:r>
              <a:r>
                <a:rPr lang="en-US" sz="1200" i="1" dirty="0" smtClean="0"/>
                <a:t>)</a:t>
              </a:r>
              <a:endParaRPr lang="en-US" sz="1200" i="1" dirty="0" smtClean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082936" y="3050280"/>
              <a:ext cx="2337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i="1" dirty="0" err="1" smtClean="0"/>
                <a:t>retrieveDisplaySchedule</a:t>
              </a:r>
              <a:r>
                <a:rPr lang="en-US" sz="1200" i="1" dirty="0" smtClean="0"/>
                <a:t>()</a:t>
              </a:r>
              <a:endParaRPr lang="en-US" sz="1200" i="1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102777" y="3452667"/>
              <a:ext cx="2314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i="1" dirty="0"/>
                <a:t>v</a:t>
              </a:r>
              <a:r>
                <a:rPr lang="en-US" sz="1200" i="1" dirty="0" smtClean="0"/>
                <a:t>ector&lt;Item&gt;</a:t>
              </a:r>
              <a:endParaRPr lang="en-US" sz="1200" i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8417445" y="2465277"/>
              <a:ext cx="22061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Delete Item </a:t>
              </a:r>
              <a:r>
                <a:rPr lang="en-US" sz="1200" dirty="0" smtClean="0"/>
                <a:t>success/failure</a:t>
              </a:r>
              <a:endParaRPr lang="en-US" sz="1200" dirty="0" smtClean="0"/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 flipH="1">
              <a:off x="1525985" y="4444646"/>
              <a:ext cx="2220537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3739469" y="1255724"/>
              <a:ext cx="24148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err="1" smtClean="0"/>
                <a:t>initiateCommandAction</a:t>
              </a:r>
              <a:r>
                <a:rPr lang="en-US" sz="1200" i="1" dirty="0" smtClean="0"/>
                <a:t>(string)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533244" y="4085041"/>
              <a:ext cx="2217742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 smtClean="0"/>
                <a:t>User sees updated schedule</a:t>
              </a:r>
              <a:endParaRPr lang="en-US" sz="1200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715194" y="1364924"/>
              <a:ext cx="101508" cy="307972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1545825" y="1369061"/>
              <a:ext cx="22205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7" name="Group 96"/>
            <p:cNvGrpSpPr/>
            <p:nvPr/>
          </p:nvGrpSpPr>
          <p:grpSpPr>
            <a:xfrm>
              <a:off x="3766363" y="3821249"/>
              <a:ext cx="2316575" cy="364554"/>
              <a:chOff x="3766363" y="3668353"/>
              <a:chExt cx="2316575" cy="364554"/>
            </a:xfrm>
          </p:grpSpPr>
          <p:cxnSp>
            <p:nvCxnSpPr>
              <p:cNvPr id="33" name="Straight Arrow Connector 32"/>
              <p:cNvCxnSpPr/>
              <p:nvPr/>
            </p:nvCxnSpPr>
            <p:spPr>
              <a:xfrm flipH="1">
                <a:off x="3766363" y="4032907"/>
                <a:ext cx="2316575" cy="0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TextBox 68"/>
              <p:cNvSpPr txBox="1"/>
              <p:nvPr/>
            </p:nvSpPr>
            <p:spPr>
              <a:xfrm>
                <a:off x="3792426" y="3668353"/>
                <a:ext cx="2287400" cy="340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200" dirty="0" smtClean="0"/>
                  <a:t>Update GUI</a:t>
                </a:r>
                <a:endParaRPr lang="en-US" sz="1200" dirty="0"/>
              </a:p>
            </p:txBody>
          </p:sp>
        </p:grpSp>
        <p:sp>
          <p:nvSpPr>
            <p:cNvPr id="41" name="Rectangle 40"/>
            <p:cNvSpPr/>
            <p:nvPr/>
          </p:nvSpPr>
          <p:spPr>
            <a:xfrm>
              <a:off x="6029072" y="1540245"/>
              <a:ext cx="101508" cy="2645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6082938" y="2083911"/>
              <a:ext cx="2337621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6082939" y="2760760"/>
              <a:ext cx="4540625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>
              <a:off x="6082936" y="3808552"/>
              <a:ext cx="4540628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3816702" y="1565004"/>
              <a:ext cx="22662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8366691" y="1769243"/>
              <a:ext cx="101508" cy="31283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6130580" y="1756419"/>
              <a:ext cx="2289978" cy="128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10572810" y="2447356"/>
              <a:ext cx="101508" cy="31283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6130580" y="2442658"/>
              <a:ext cx="4492984" cy="46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10572810" y="3405067"/>
              <a:ext cx="101508" cy="40348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6082936" y="3419613"/>
              <a:ext cx="45406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3202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9857" y="6053269"/>
            <a:ext cx="218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Undo Previous action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237086" y="507093"/>
            <a:ext cx="9834229" cy="4311650"/>
            <a:chOff x="1237086" y="507093"/>
            <a:chExt cx="9834229" cy="4311650"/>
          </a:xfrm>
        </p:grpSpPr>
        <p:sp>
          <p:nvSpPr>
            <p:cNvPr id="58" name="TextBox 57"/>
            <p:cNvSpPr txBox="1"/>
            <p:nvPr/>
          </p:nvSpPr>
          <p:spPr>
            <a:xfrm>
              <a:off x="1519797" y="1087925"/>
              <a:ext cx="22331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User types in a command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102777" y="1449198"/>
              <a:ext cx="23146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parse(string)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102778" y="1790372"/>
              <a:ext cx="23146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list of instructions for Logic</a:t>
              </a:r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1237086" y="507093"/>
              <a:ext cx="9834229" cy="4311650"/>
              <a:chOff x="1237086" y="500288"/>
              <a:chExt cx="9834229" cy="5222591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5750956" y="504015"/>
                <a:ext cx="663964" cy="5218863"/>
                <a:chOff x="3477172" y="504017"/>
                <a:chExt cx="663964" cy="5218863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3477172" y="504017"/>
                  <a:ext cx="663964" cy="44736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dirty="0" smtClean="0"/>
                    <a:t>Logic</a:t>
                  </a:r>
                </a:p>
              </p:txBody>
            </p:sp>
            <p:cxnSp>
              <p:nvCxnSpPr>
                <p:cNvPr id="13" name="Straight Connector 12"/>
                <p:cNvCxnSpPr/>
                <p:nvPr/>
              </p:nvCxnSpPr>
              <p:spPr>
                <a:xfrm flipH="1">
                  <a:off x="3809154" y="960491"/>
                  <a:ext cx="2" cy="476238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Group 77"/>
              <p:cNvGrpSpPr/>
              <p:nvPr/>
            </p:nvGrpSpPr>
            <p:grpSpPr>
              <a:xfrm>
                <a:off x="3504203" y="539303"/>
                <a:ext cx="535724" cy="5183575"/>
                <a:chOff x="5806794" y="539305"/>
                <a:chExt cx="535724" cy="5183575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 flipH="1">
                  <a:off x="6072064" y="960491"/>
                  <a:ext cx="2" cy="476238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" name="TextBox 5"/>
                <p:cNvSpPr txBox="1"/>
                <p:nvPr/>
              </p:nvSpPr>
              <p:spPr>
                <a:xfrm>
                  <a:off x="5806794" y="539305"/>
                  <a:ext cx="535724" cy="44736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 anchor="ctr">
                  <a:spAutoFit/>
                </a:bodyPr>
                <a:lstStyle/>
                <a:p>
                  <a:r>
                    <a:rPr lang="en-US" dirty="0" smtClean="0"/>
                    <a:t>GUI</a:t>
                  </a:r>
                  <a:endParaRPr lang="en-US" dirty="0"/>
                </a:p>
              </p:txBody>
            </p:sp>
          </p:grpSp>
          <p:grpSp>
            <p:nvGrpSpPr>
              <p:cNvPr id="102" name="Group 101"/>
              <p:cNvGrpSpPr/>
              <p:nvPr/>
            </p:nvGrpSpPr>
            <p:grpSpPr>
              <a:xfrm>
                <a:off x="8035324" y="539303"/>
                <a:ext cx="770467" cy="5183576"/>
                <a:chOff x="8035324" y="539303"/>
                <a:chExt cx="770467" cy="5183576"/>
              </a:xfrm>
            </p:grpSpPr>
            <p:cxnSp>
              <p:nvCxnSpPr>
                <p:cNvPr id="15" name="Straight Connector 14"/>
                <p:cNvCxnSpPr/>
                <p:nvPr/>
              </p:nvCxnSpPr>
              <p:spPr>
                <a:xfrm flipH="1">
                  <a:off x="8420559" y="960490"/>
                  <a:ext cx="2" cy="476238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" name="TextBox 6"/>
                <p:cNvSpPr txBox="1"/>
                <p:nvPr/>
              </p:nvSpPr>
              <p:spPr>
                <a:xfrm>
                  <a:off x="8035324" y="539303"/>
                  <a:ext cx="770467" cy="447362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dirty="0" smtClean="0"/>
                    <a:t>Parser</a:t>
                  </a:r>
                  <a:endParaRPr lang="en-US" dirty="0"/>
                </a:p>
              </p:txBody>
            </p:sp>
          </p:grpSp>
          <p:grpSp>
            <p:nvGrpSpPr>
              <p:cNvPr id="109" name="Group 108"/>
              <p:cNvGrpSpPr/>
              <p:nvPr/>
            </p:nvGrpSpPr>
            <p:grpSpPr>
              <a:xfrm>
                <a:off x="10175813" y="536005"/>
                <a:ext cx="895502" cy="5172752"/>
                <a:chOff x="10175813" y="536005"/>
                <a:chExt cx="895502" cy="5172752"/>
              </a:xfrm>
            </p:grpSpPr>
            <p:cxnSp>
              <p:nvCxnSpPr>
                <p:cNvPr id="16" name="Straight Connector 15"/>
                <p:cNvCxnSpPr/>
                <p:nvPr/>
              </p:nvCxnSpPr>
              <p:spPr>
                <a:xfrm flipH="1">
                  <a:off x="10623564" y="946368"/>
                  <a:ext cx="2" cy="476238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" name="TextBox 7"/>
                <p:cNvSpPr txBox="1"/>
                <p:nvPr/>
              </p:nvSpPr>
              <p:spPr>
                <a:xfrm>
                  <a:off x="10175813" y="536005"/>
                  <a:ext cx="895502" cy="447362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 anchor="ctr">
                  <a:spAutoFit/>
                </a:bodyPr>
                <a:lstStyle/>
                <a:p>
                  <a:r>
                    <a:rPr lang="en-US" dirty="0" smtClean="0"/>
                    <a:t>Storage</a:t>
                  </a:r>
                  <a:endParaRPr lang="en-US" dirty="0"/>
                </a:p>
              </p:txBody>
            </p:sp>
          </p:grpSp>
          <p:grpSp>
            <p:nvGrpSpPr>
              <p:cNvPr id="108" name="Group 107"/>
              <p:cNvGrpSpPr/>
              <p:nvPr/>
            </p:nvGrpSpPr>
            <p:grpSpPr>
              <a:xfrm>
                <a:off x="1237086" y="500288"/>
                <a:ext cx="617477" cy="5222425"/>
                <a:chOff x="1237086" y="500288"/>
                <a:chExt cx="617477" cy="5222425"/>
              </a:xfrm>
            </p:grpSpPr>
            <p:sp>
              <p:nvSpPr>
                <p:cNvPr id="4" name="TextBox 3"/>
                <p:cNvSpPr txBox="1"/>
                <p:nvPr/>
              </p:nvSpPr>
              <p:spPr>
                <a:xfrm>
                  <a:off x="1237086" y="500288"/>
                  <a:ext cx="617477" cy="447362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r>
                    <a:rPr lang="en-US" dirty="0" smtClean="0"/>
                    <a:t>User</a:t>
                  </a:r>
                  <a:endParaRPr lang="en-US" dirty="0"/>
                </a:p>
              </p:txBody>
            </p: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1530133" y="960489"/>
                  <a:ext cx="0" cy="476222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7" name="TextBox 66"/>
            <p:cNvSpPr txBox="1"/>
            <p:nvPr/>
          </p:nvSpPr>
          <p:spPr>
            <a:xfrm>
              <a:off x="8218669" y="2126046"/>
              <a:ext cx="23795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err="1" smtClean="0"/>
                <a:t>undoPreviousAction</a:t>
              </a:r>
              <a:r>
                <a:rPr lang="en-US" sz="1200" i="1" dirty="0" smtClean="0"/>
                <a:t>()</a:t>
              </a:r>
              <a:endParaRPr lang="en-US" sz="1200" i="1" dirty="0" smtClean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082936" y="3050280"/>
              <a:ext cx="2337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i="1" dirty="0" err="1" smtClean="0"/>
                <a:t>retrieveDisplaySchedule</a:t>
              </a:r>
              <a:r>
                <a:rPr lang="en-US" sz="1200" i="1" dirty="0" smtClean="0"/>
                <a:t>()</a:t>
              </a:r>
              <a:endParaRPr lang="en-US" sz="1200" i="1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102777" y="3452667"/>
              <a:ext cx="2314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i="1" dirty="0"/>
                <a:t>v</a:t>
              </a:r>
              <a:r>
                <a:rPr lang="en-US" sz="1200" i="1" dirty="0" smtClean="0"/>
                <a:t>ector&lt;Item&gt;</a:t>
              </a:r>
              <a:endParaRPr lang="en-US" sz="1200" i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8417445" y="2465277"/>
              <a:ext cx="22061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Undo </a:t>
              </a:r>
              <a:r>
                <a:rPr lang="en-US" sz="1200" dirty="0" smtClean="0"/>
                <a:t>success/failure</a:t>
              </a:r>
              <a:endParaRPr lang="en-US" sz="1200" dirty="0" smtClean="0"/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 flipH="1">
              <a:off x="1525985" y="4444646"/>
              <a:ext cx="2220537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3739469" y="1255724"/>
              <a:ext cx="24148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err="1" smtClean="0"/>
                <a:t>initiateCommandAction</a:t>
              </a:r>
              <a:r>
                <a:rPr lang="en-US" sz="1200" i="1" dirty="0" smtClean="0"/>
                <a:t>(string)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533244" y="4085041"/>
              <a:ext cx="2217742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 smtClean="0"/>
                <a:t>User sees updated schedule</a:t>
              </a:r>
              <a:endParaRPr lang="en-US" sz="1200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715194" y="1364924"/>
              <a:ext cx="101508" cy="307972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1545825" y="1369061"/>
              <a:ext cx="22205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7" name="Group 96"/>
            <p:cNvGrpSpPr/>
            <p:nvPr/>
          </p:nvGrpSpPr>
          <p:grpSpPr>
            <a:xfrm>
              <a:off x="3766363" y="3821249"/>
              <a:ext cx="2316575" cy="364554"/>
              <a:chOff x="3766363" y="3668353"/>
              <a:chExt cx="2316575" cy="364554"/>
            </a:xfrm>
          </p:grpSpPr>
          <p:cxnSp>
            <p:nvCxnSpPr>
              <p:cNvPr id="33" name="Straight Arrow Connector 32"/>
              <p:cNvCxnSpPr/>
              <p:nvPr/>
            </p:nvCxnSpPr>
            <p:spPr>
              <a:xfrm flipH="1">
                <a:off x="3766363" y="4032907"/>
                <a:ext cx="2316575" cy="0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TextBox 68"/>
              <p:cNvSpPr txBox="1"/>
              <p:nvPr/>
            </p:nvSpPr>
            <p:spPr>
              <a:xfrm>
                <a:off x="3792426" y="3668353"/>
                <a:ext cx="2287400" cy="340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200" dirty="0" smtClean="0"/>
                  <a:t>Update GUI</a:t>
                </a:r>
                <a:endParaRPr lang="en-US" sz="1200" dirty="0"/>
              </a:p>
            </p:txBody>
          </p:sp>
        </p:grpSp>
        <p:sp>
          <p:nvSpPr>
            <p:cNvPr id="41" name="Rectangle 40"/>
            <p:cNvSpPr/>
            <p:nvPr/>
          </p:nvSpPr>
          <p:spPr>
            <a:xfrm>
              <a:off x="6029072" y="1540245"/>
              <a:ext cx="101508" cy="264555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6082938" y="2083911"/>
              <a:ext cx="2337621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6082939" y="2760760"/>
              <a:ext cx="4540625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>
              <a:off x="6082936" y="3808552"/>
              <a:ext cx="4540628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3816702" y="1565004"/>
              <a:ext cx="22662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8366691" y="1769243"/>
              <a:ext cx="101508" cy="31283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6130580" y="1756419"/>
              <a:ext cx="2289978" cy="128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10572810" y="2447356"/>
              <a:ext cx="101508" cy="31283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6130580" y="2442658"/>
              <a:ext cx="4492984" cy="46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10572810" y="3405067"/>
              <a:ext cx="101508" cy="40348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6082936" y="3419613"/>
              <a:ext cx="45406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94431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55919" y="6040410"/>
            <a:ext cx="996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Edit Task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237086" y="507093"/>
            <a:ext cx="9834229" cy="5239079"/>
            <a:chOff x="1237086" y="507093"/>
            <a:chExt cx="9834229" cy="5239079"/>
          </a:xfrm>
        </p:grpSpPr>
        <p:sp>
          <p:nvSpPr>
            <p:cNvPr id="58" name="TextBox 57"/>
            <p:cNvSpPr txBox="1"/>
            <p:nvPr/>
          </p:nvSpPr>
          <p:spPr>
            <a:xfrm>
              <a:off x="1519797" y="1087925"/>
              <a:ext cx="22331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User types in a command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102777" y="1449198"/>
              <a:ext cx="23146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parse(string)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102778" y="1790372"/>
              <a:ext cx="23146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list of instructions for Logic</a:t>
              </a:r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1237086" y="507093"/>
              <a:ext cx="9834229" cy="5239079"/>
              <a:chOff x="1237086" y="500288"/>
              <a:chExt cx="9834229" cy="6345963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5750956" y="504015"/>
                <a:ext cx="663964" cy="6203788"/>
                <a:chOff x="3477172" y="504017"/>
                <a:chExt cx="663964" cy="6203788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3477172" y="504017"/>
                  <a:ext cx="663964" cy="44736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dirty="0" smtClean="0"/>
                    <a:t>Logic</a:t>
                  </a:r>
                </a:p>
              </p:txBody>
            </p: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3809156" y="960491"/>
                  <a:ext cx="0" cy="574731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Group 77"/>
              <p:cNvGrpSpPr/>
              <p:nvPr/>
            </p:nvGrpSpPr>
            <p:grpSpPr>
              <a:xfrm>
                <a:off x="3504203" y="539303"/>
                <a:ext cx="535724" cy="6168500"/>
                <a:chOff x="5806794" y="539305"/>
                <a:chExt cx="535724" cy="6168500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>
                  <a:off x="6072066" y="960491"/>
                  <a:ext cx="0" cy="574731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" name="TextBox 5"/>
                <p:cNvSpPr txBox="1"/>
                <p:nvPr/>
              </p:nvSpPr>
              <p:spPr>
                <a:xfrm>
                  <a:off x="5806794" y="539305"/>
                  <a:ext cx="535724" cy="44736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 anchor="ctr">
                  <a:spAutoFit/>
                </a:bodyPr>
                <a:lstStyle/>
                <a:p>
                  <a:r>
                    <a:rPr lang="en-US" dirty="0" smtClean="0"/>
                    <a:t>GUI</a:t>
                  </a:r>
                  <a:endParaRPr lang="en-US" dirty="0"/>
                </a:p>
              </p:txBody>
            </p:sp>
          </p:grpSp>
          <p:grpSp>
            <p:nvGrpSpPr>
              <p:cNvPr id="102" name="Group 101"/>
              <p:cNvGrpSpPr/>
              <p:nvPr/>
            </p:nvGrpSpPr>
            <p:grpSpPr>
              <a:xfrm>
                <a:off x="8035324" y="539303"/>
                <a:ext cx="770467" cy="6168500"/>
                <a:chOff x="8035324" y="539303"/>
                <a:chExt cx="770467" cy="6168500"/>
              </a:xfrm>
            </p:grpSpPr>
            <p:cxnSp>
              <p:nvCxnSpPr>
                <p:cNvPr id="15" name="Straight Connector 14"/>
                <p:cNvCxnSpPr/>
                <p:nvPr/>
              </p:nvCxnSpPr>
              <p:spPr>
                <a:xfrm>
                  <a:off x="8420561" y="960490"/>
                  <a:ext cx="0" cy="574731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" name="TextBox 6"/>
                <p:cNvSpPr txBox="1"/>
                <p:nvPr/>
              </p:nvSpPr>
              <p:spPr>
                <a:xfrm>
                  <a:off x="8035324" y="539303"/>
                  <a:ext cx="770467" cy="447362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dirty="0" smtClean="0"/>
                    <a:t>Parser</a:t>
                  </a:r>
                  <a:endParaRPr lang="en-US" dirty="0"/>
                </a:p>
              </p:txBody>
            </p:sp>
          </p:grpSp>
          <p:grpSp>
            <p:nvGrpSpPr>
              <p:cNvPr id="109" name="Group 108"/>
              <p:cNvGrpSpPr/>
              <p:nvPr/>
            </p:nvGrpSpPr>
            <p:grpSpPr>
              <a:xfrm>
                <a:off x="10175813" y="536005"/>
                <a:ext cx="895502" cy="6171798"/>
                <a:chOff x="10175813" y="536005"/>
                <a:chExt cx="895502" cy="6171798"/>
              </a:xfrm>
            </p:grpSpPr>
            <p:cxnSp>
              <p:nvCxnSpPr>
                <p:cNvPr id="16" name="Straight Connector 15"/>
                <p:cNvCxnSpPr/>
                <p:nvPr/>
              </p:nvCxnSpPr>
              <p:spPr>
                <a:xfrm>
                  <a:off x="10623566" y="946368"/>
                  <a:ext cx="0" cy="576143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" name="TextBox 7"/>
                <p:cNvSpPr txBox="1"/>
                <p:nvPr/>
              </p:nvSpPr>
              <p:spPr>
                <a:xfrm>
                  <a:off x="10175813" y="536005"/>
                  <a:ext cx="895502" cy="447362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 anchor="ctr">
                  <a:spAutoFit/>
                </a:bodyPr>
                <a:lstStyle/>
                <a:p>
                  <a:r>
                    <a:rPr lang="en-US" dirty="0" smtClean="0"/>
                    <a:t>Storage</a:t>
                  </a:r>
                  <a:endParaRPr lang="en-US" dirty="0"/>
                </a:p>
              </p:txBody>
            </p:sp>
          </p:grpSp>
          <p:grpSp>
            <p:nvGrpSpPr>
              <p:cNvPr id="108" name="Group 107"/>
              <p:cNvGrpSpPr/>
              <p:nvPr/>
            </p:nvGrpSpPr>
            <p:grpSpPr>
              <a:xfrm>
                <a:off x="1237086" y="500288"/>
                <a:ext cx="617477" cy="6345963"/>
                <a:chOff x="1237086" y="500288"/>
                <a:chExt cx="617477" cy="6345963"/>
              </a:xfrm>
            </p:grpSpPr>
            <p:sp>
              <p:nvSpPr>
                <p:cNvPr id="4" name="TextBox 3"/>
                <p:cNvSpPr txBox="1"/>
                <p:nvPr/>
              </p:nvSpPr>
              <p:spPr>
                <a:xfrm>
                  <a:off x="1237086" y="500288"/>
                  <a:ext cx="617477" cy="447362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r>
                    <a:rPr lang="en-US" dirty="0" smtClean="0"/>
                    <a:t>User</a:t>
                  </a:r>
                  <a:endParaRPr lang="en-US" dirty="0"/>
                </a:p>
              </p:txBody>
            </p: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1530133" y="960489"/>
                  <a:ext cx="0" cy="588576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7" name="TextBox 66"/>
            <p:cNvSpPr txBox="1"/>
            <p:nvPr/>
          </p:nvSpPr>
          <p:spPr>
            <a:xfrm>
              <a:off x="7211291" y="2136272"/>
              <a:ext cx="34122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err="1" smtClean="0"/>
                <a:t>RetrieveItemGivenDisplayVectorIndex</a:t>
              </a:r>
              <a:r>
                <a:rPr lang="en-US" sz="1200" i="1" dirty="0" smtClean="0"/>
                <a:t>(unsigned </a:t>
              </a:r>
              <a:r>
                <a:rPr lang="en-US" sz="1200" i="1" dirty="0" err="1" smtClean="0"/>
                <a:t>int</a:t>
              </a:r>
              <a:r>
                <a:rPr lang="en-US" sz="1200" i="1" dirty="0" smtClean="0"/>
                <a:t>)</a:t>
              </a:r>
              <a:endParaRPr lang="en-US" sz="1200" i="1" dirty="0" smtClean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082936" y="4162108"/>
              <a:ext cx="2337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i="1" dirty="0" err="1" smtClean="0"/>
                <a:t>retrieveDisplaySchedule</a:t>
              </a:r>
              <a:r>
                <a:rPr lang="en-US" sz="1200" i="1" dirty="0" smtClean="0"/>
                <a:t>()</a:t>
              </a:r>
              <a:endParaRPr lang="en-US" sz="1200" i="1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094412" y="4562430"/>
              <a:ext cx="2314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i="1" dirty="0"/>
                <a:t>v</a:t>
              </a:r>
              <a:r>
                <a:rPr lang="en-US" sz="1200" i="1" dirty="0" smtClean="0"/>
                <a:t>ector&lt;Item&gt;</a:t>
              </a:r>
              <a:endParaRPr lang="en-US" sz="1200" i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8417445" y="2465277"/>
              <a:ext cx="22061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Item*</a:t>
              </a:r>
              <a:endParaRPr lang="en-US" sz="1200" i="1" dirty="0" smtClean="0"/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 flipH="1">
              <a:off x="1525985" y="5556474"/>
              <a:ext cx="2220537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3739469" y="1255724"/>
              <a:ext cx="24148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err="1" smtClean="0"/>
                <a:t>initiateCommandAction</a:t>
              </a:r>
              <a:r>
                <a:rPr lang="en-US" sz="1200" i="1" dirty="0" smtClean="0"/>
                <a:t>(string)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533244" y="5196869"/>
              <a:ext cx="2217742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 smtClean="0"/>
                <a:t>User sees updated schedule</a:t>
              </a:r>
              <a:endParaRPr lang="en-US" sz="1200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715194" y="1364924"/>
              <a:ext cx="128310" cy="389287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1545825" y="1369061"/>
              <a:ext cx="22205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7" name="Group 96"/>
            <p:cNvGrpSpPr/>
            <p:nvPr/>
          </p:nvGrpSpPr>
          <p:grpSpPr>
            <a:xfrm>
              <a:off x="3766363" y="4933077"/>
              <a:ext cx="2316575" cy="364554"/>
              <a:chOff x="3766363" y="4780181"/>
              <a:chExt cx="2316575" cy="364554"/>
            </a:xfrm>
          </p:grpSpPr>
          <p:cxnSp>
            <p:nvCxnSpPr>
              <p:cNvPr id="33" name="Straight Arrow Connector 32"/>
              <p:cNvCxnSpPr/>
              <p:nvPr/>
            </p:nvCxnSpPr>
            <p:spPr>
              <a:xfrm flipH="1">
                <a:off x="3766363" y="5144735"/>
                <a:ext cx="2316575" cy="0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TextBox 68"/>
              <p:cNvSpPr txBox="1"/>
              <p:nvPr/>
            </p:nvSpPr>
            <p:spPr>
              <a:xfrm>
                <a:off x="3792426" y="4780181"/>
                <a:ext cx="2287400" cy="340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200" dirty="0" smtClean="0"/>
                  <a:t>Update GUI</a:t>
                </a:r>
                <a:endParaRPr lang="en-US" sz="1200" dirty="0"/>
              </a:p>
            </p:txBody>
          </p:sp>
        </p:grpSp>
        <p:sp>
          <p:nvSpPr>
            <p:cNvPr id="41" name="Rectangle 40"/>
            <p:cNvSpPr/>
            <p:nvPr/>
          </p:nvSpPr>
          <p:spPr>
            <a:xfrm>
              <a:off x="6029071" y="1540244"/>
              <a:ext cx="132972" cy="346560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6082938" y="2083911"/>
              <a:ext cx="2337621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6082939" y="2760760"/>
              <a:ext cx="4540625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>
              <a:off x="6082936" y="4920380"/>
              <a:ext cx="4540628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3816702" y="1565004"/>
              <a:ext cx="22662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8366691" y="1769243"/>
              <a:ext cx="101508" cy="31283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6130580" y="1756419"/>
              <a:ext cx="2289978" cy="128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10572810" y="2447356"/>
              <a:ext cx="101508" cy="31283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6130580" y="2442658"/>
              <a:ext cx="4492984" cy="46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10572810" y="4516895"/>
              <a:ext cx="101508" cy="40348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6082936" y="4531441"/>
              <a:ext cx="45406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6806045" y="3144230"/>
              <a:ext cx="3817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err="1" smtClean="0"/>
                <a:t>ReplaceItemGivenDisplayVectorIndex</a:t>
              </a:r>
              <a:r>
                <a:rPr lang="en-US" sz="1200" i="1" dirty="0" smtClean="0"/>
                <a:t>(Item*,unsigned </a:t>
              </a:r>
              <a:r>
                <a:rPr lang="en-US" sz="1200" i="1" dirty="0" err="1" smtClean="0"/>
                <a:t>int</a:t>
              </a:r>
              <a:r>
                <a:rPr lang="en-US" sz="1200" i="1" dirty="0" smtClean="0"/>
                <a:t>)</a:t>
              </a:r>
              <a:endParaRPr lang="en-US" sz="1200" i="1" dirty="0" smtClean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417445" y="3473235"/>
              <a:ext cx="22061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Edit Item Success/Failed</a:t>
              </a:r>
              <a:endParaRPr lang="en-US" sz="1200" i="1" dirty="0" smtClean="0"/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flipH="1">
              <a:off x="6082939" y="3768718"/>
              <a:ext cx="4540625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6130580" y="3450616"/>
              <a:ext cx="4492984" cy="46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0859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18626" y="6040410"/>
            <a:ext cx="207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Mark Done/Undone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237086" y="507093"/>
            <a:ext cx="9834229" cy="5239079"/>
            <a:chOff x="1237086" y="507093"/>
            <a:chExt cx="9834229" cy="5239079"/>
          </a:xfrm>
        </p:grpSpPr>
        <p:sp>
          <p:nvSpPr>
            <p:cNvPr id="58" name="TextBox 57"/>
            <p:cNvSpPr txBox="1"/>
            <p:nvPr/>
          </p:nvSpPr>
          <p:spPr>
            <a:xfrm>
              <a:off x="1519797" y="1087925"/>
              <a:ext cx="22331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User types in a command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102777" y="1449198"/>
              <a:ext cx="23146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parse(string)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102778" y="1790372"/>
              <a:ext cx="23146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list of instructions for Logic</a:t>
              </a:r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1237086" y="507093"/>
              <a:ext cx="9834229" cy="5239079"/>
              <a:chOff x="1237086" y="500288"/>
              <a:chExt cx="9834229" cy="6345963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5750956" y="504015"/>
                <a:ext cx="663964" cy="6203788"/>
                <a:chOff x="3477172" y="504017"/>
                <a:chExt cx="663964" cy="6203788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3477172" y="504017"/>
                  <a:ext cx="663964" cy="44736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dirty="0" smtClean="0"/>
                    <a:t>Logic</a:t>
                  </a:r>
                </a:p>
              </p:txBody>
            </p: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3809156" y="960491"/>
                  <a:ext cx="0" cy="574731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Group 77"/>
              <p:cNvGrpSpPr/>
              <p:nvPr/>
            </p:nvGrpSpPr>
            <p:grpSpPr>
              <a:xfrm>
                <a:off x="3504203" y="539303"/>
                <a:ext cx="535724" cy="6168500"/>
                <a:chOff x="5806794" y="539305"/>
                <a:chExt cx="535724" cy="6168500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>
                  <a:off x="6072066" y="960491"/>
                  <a:ext cx="0" cy="574731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" name="TextBox 5"/>
                <p:cNvSpPr txBox="1"/>
                <p:nvPr/>
              </p:nvSpPr>
              <p:spPr>
                <a:xfrm>
                  <a:off x="5806794" y="539305"/>
                  <a:ext cx="535724" cy="44736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 anchor="ctr">
                  <a:spAutoFit/>
                </a:bodyPr>
                <a:lstStyle/>
                <a:p>
                  <a:r>
                    <a:rPr lang="en-US" dirty="0" smtClean="0"/>
                    <a:t>GUI</a:t>
                  </a:r>
                  <a:endParaRPr lang="en-US" dirty="0"/>
                </a:p>
              </p:txBody>
            </p:sp>
          </p:grpSp>
          <p:grpSp>
            <p:nvGrpSpPr>
              <p:cNvPr id="102" name="Group 101"/>
              <p:cNvGrpSpPr/>
              <p:nvPr/>
            </p:nvGrpSpPr>
            <p:grpSpPr>
              <a:xfrm>
                <a:off x="8035324" y="539303"/>
                <a:ext cx="770467" cy="6168500"/>
                <a:chOff x="8035324" y="539303"/>
                <a:chExt cx="770467" cy="6168500"/>
              </a:xfrm>
            </p:grpSpPr>
            <p:cxnSp>
              <p:nvCxnSpPr>
                <p:cNvPr id="15" name="Straight Connector 14"/>
                <p:cNvCxnSpPr/>
                <p:nvPr/>
              </p:nvCxnSpPr>
              <p:spPr>
                <a:xfrm>
                  <a:off x="8420561" y="960490"/>
                  <a:ext cx="0" cy="574731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" name="TextBox 6"/>
                <p:cNvSpPr txBox="1"/>
                <p:nvPr/>
              </p:nvSpPr>
              <p:spPr>
                <a:xfrm>
                  <a:off x="8035324" y="539303"/>
                  <a:ext cx="770467" cy="447362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dirty="0" smtClean="0"/>
                    <a:t>Parser</a:t>
                  </a:r>
                  <a:endParaRPr lang="en-US" dirty="0"/>
                </a:p>
              </p:txBody>
            </p:sp>
          </p:grpSp>
          <p:grpSp>
            <p:nvGrpSpPr>
              <p:cNvPr id="109" name="Group 108"/>
              <p:cNvGrpSpPr/>
              <p:nvPr/>
            </p:nvGrpSpPr>
            <p:grpSpPr>
              <a:xfrm>
                <a:off x="10175813" y="536005"/>
                <a:ext cx="895502" cy="6171798"/>
                <a:chOff x="10175813" y="536005"/>
                <a:chExt cx="895502" cy="6171798"/>
              </a:xfrm>
            </p:grpSpPr>
            <p:cxnSp>
              <p:nvCxnSpPr>
                <p:cNvPr id="16" name="Straight Connector 15"/>
                <p:cNvCxnSpPr/>
                <p:nvPr/>
              </p:nvCxnSpPr>
              <p:spPr>
                <a:xfrm>
                  <a:off x="10623566" y="946368"/>
                  <a:ext cx="0" cy="576143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" name="TextBox 7"/>
                <p:cNvSpPr txBox="1"/>
                <p:nvPr/>
              </p:nvSpPr>
              <p:spPr>
                <a:xfrm>
                  <a:off x="10175813" y="536005"/>
                  <a:ext cx="895502" cy="447362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 anchor="ctr">
                  <a:spAutoFit/>
                </a:bodyPr>
                <a:lstStyle/>
                <a:p>
                  <a:r>
                    <a:rPr lang="en-US" dirty="0" smtClean="0"/>
                    <a:t>Storage</a:t>
                  </a:r>
                  <a:endParaRPr lang="en-US" dirty="0"/>
                </a:p>
              </p:txBody>
            </p:sp>
          </p:grpSp>
          <p:grpSp>
            <p:nvGrpSpPr>
              <p:cNvPr id="108" name="Group 107"/>
              <p:cNvGrpSpPr/>
              <p:nvPr/>
            </p:nvGrpSpPr>
            <p:grpSpPr>
              <a:xfrm>
                <a:off x="1237086" y="500288"/>
                <a:ext cx="617477" cy="6345963"/>
                <a:chOff x="1237086" y="500288"/>
                <a:chExt cx="617477" cy="6345963"/>
              </a:xfrm>
            </p:grpSpPr>
            <p:sp>
              <p:nvSpPr>
                <p:cNvPr id="4" name="TextBox 3"/>
                <p:cNvSpPr txBox="1"/>
                <p:nvPr/>
              </p:nvSpPr>
              <p:spPr>
                <a:xfrm>
                  <a:off x="1237086" y="500288"/>
                  <a:ext cx="617477" cy="447362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r>
                    <a:rPr lang="en-US" dirty="0" smtClean="0"/>
                    <a:t>User</a:t>
                  </a:r>
                  <a:endParaRPr lang="en-US" dirty="0"/>
                </a:p>
              </p:txBody>
            </p: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1530133" y="960489"/>
                  <a:ext cx="0" cy="588576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7" name="TextBox 66"/>
            <p:cNvSpPr txBox="1"/>
            <p:nvPr/>
          </p:nvSpPr>
          <p:spPr>
            <a:xfrm>
              <a:off x="7211291" y="2136272"/>
              <a:ext cx="34122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err="1" smtClean="0"/>
                <a:t>RetrieveItemGivenDisplayVectorIndex</a:t>
              </a:r>
              <a:r>
                <a:rPr lang="en-US" sz="1200" i="1" dirty="0" smtClean="0"/>
                <a:t>(unsigned </a:t>
              </a:r>
              <a:r>
                <a:rPr lang="en-US" sz="1200" i="1" dirty="0" err="1" smtClean="0"/>
                <a:t>int</a:t>
              </a:r>
              <a:r>
                <a:rPr lang="en-US" sz="1200" i="1" dirty="0" smtClean="0"/>
                <a:t>)</a:t>
              </a:r>
              <a:endParaRPr lang="en-US" sz="1200" i="1" dirty="0" smtClean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082936" y="4162108"/>
              <a:ext cx="2337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i="1" dirty="0" err="1" smtClean="0"/>
                <a:t>retrieveDisplaySchedule</a:t>
              </a:r>
              <a:r>
                <a:rPr lang="en-US" sz="1200" i="1" dirty="0" smtClean="0"/>
                <a:t>()</a:t>
              </a:r>
              <a:endParaRPr lang="en-US" sz="1200" i="1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094412" y="4562430"/>
              <a:ext cx="2314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i="1" dirty="0"/>
                <a:t>v</a:t>
              </a:r>
              <a:r>
                <a:rPr lang="en-US" sz="1200" i="1" dirty="0" smtClean="0"/>
                <a:t>ector&lt;Item&gt;</a:t>
              </a:r>
              <a:endParaRPr lang="en-US" sz="1200" i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8417445" y="2465277"/>
              <a:ext cx="22061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Item*</a:t>
              </a:r>
              <a:endParaRPr lang="en-US" sz="1200" i="1" dirty="0" smtClean="0"/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 flipH="1">
              <a:off x="1525985" y="5556474"/>
              <a:ext cx="2220537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3739469" y="1255724"/>
              <a:ext cx="24148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err="1" smtClean="0"/>
                <a:t>initiateCommandAction</a:t>
              </a:r>
              <a:r>
                <a:rPr lang="en-US" sz="1200" i="1" dirty="0" smtClean="0"/>
                <a:t>(string)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533244" y="5196869"/>
              <a:ext cx="2217742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 smtClean="0"/>
                <a:t>User sees updated schedule</a:t>
              </a:r>
              <a:endParaRPr lang="en-US" sz="1200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715194" y="1364924"/>
              <a:ext cx="128310" cy="389287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1545825" y="1369061"/>
              <a:ext cx="22205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7" name="Group 96"/>
            <p:cNvGrpSpPr/>
            <p:nvPr/>
          </p:nvGrpSpPr>
          <p:grpSpPr>
            <a:xfrm>
              <a:off x="3766363" y="4933077"/>
              <a:ext cx="2316575" cy="364554"/>
              <a:chOff x="3766363" y="4780181"/>
              <a:chExt cx="2316575" cy="364554"/>
            </a:xfrm>
          </p:grpSpPr>
          <p:cxnSp>
            <p:nvCxnSpPr>
              <p:cNvPr id="33" name="Straight Arrow Connector 32"/>
              <p:cNvCxnSpPr/>
              <p:nvPr/>
            </p:nvCxnSpPr>
            <p:spPr>
              <a:xfrm flipH="1">
                <a:off x="3766363" y="5144735"/>
                <a:ext cx="2316575" cy="0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TextBox 68"/>
              <p:cNvSpPr txBox="1"/>
              <p:nvPr/>
            </p:nvSpPr>
            <p:spPr>
              <a:xfrm>
                <a:off x="3792426" y="4780181"/>
                <a:ext cx="2287400" cy="340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200" dirty="0" smtClean="0"/>
                  <a:t>Update GUI</a:t>
                </a:r>
                <a:endParaRPr lang="en-US" sz="1200" dirty="0"/>
              </a:p>
            </p:txBody>
          </p:sp>
        </p:grpSp>
        <p:sp>
          <p:nvSpPr>
            <p:cNvPr id="41" name="Rectangle 40"/>
            <p:cNvSpPr/>
            <p:nvPr/>
          </p:nvSpPr>
          <p:spPr>
            <a:xfrm>
              <a:off x="6029071" y="1540244"/>
              <a:ext cx="132972" cy="346560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6082938" y="2083911"/>
              <a:ext cx="2337621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6082939" y="2760760"/>
              <a:ext cx="4540625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>
              <a:off x="6082936" y="4920380"/>
              <a:ext cx="4540628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3816702" y="1565004"/>
              <a:ext cx="22662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8366691" y="1769243"/>
              <a:ext cx="101508" cy="31283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6130580" y="1756419"/>
              <a:ext cx="2289978" cy="128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10572810" y="2447356"/>
              <a:ext cx="101508" cy="31283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6130580" y="2442658"/>
              <a:ext cx="4492984" cy="46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10572810" y="4516895"/>
              <a:ext cx="101508" cy="40348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6082936" y="4531441"/>
              <a:ext cx="45406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6806045" y="3144230"/>
              <a:ext cx="3817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err="1" smtClean="0"/>
                <a:t>ReplaceItemGivenDisplayVectorIndex</a:t>
              </a:r>
              <a:r>
                <a:rPr lang="en-US" sz="1200" i="1" dirty="0" smtClean="0"/>
                <a:t>(Item*,unsigned </a:t>
              </a:r>
              <a:r>
                <a:rPr lang="en-US" sz="1200" i="1" dirty="0" err="1" smtClean="0"/>
                <a:t>int</a:t>
              </a:r>
              <a:r>
                <a:rPr lang="en-US" sz="1200" i="1" dirty="0" smtClean="0"/>
                <a:t>)</a:t>
              </a:r>
              <a:endParaRPr lang="en-US" sz="1200" i="1" dirty="0" smtClean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417445" y="3473235"/>
              <a:ext cx="22061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Edit Item Success/Failed</a:t>
              </a:r>
              <a:endParaRPr lang="en-US" sz="1200" i="1" dirty="0" smtClean="0"/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flipH="1">
              <a:off x="6082939" y="3768718"/>
              <a:ext cx="4540625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6130580" y="3450616"/>
              <a:ext cx="4492984" cy="46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2887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</TotalTime>
  <Words>1113</Words>
  <Application>Microsoft Office PowerPoint</Application>
  <PresentationFormat>Widescreen</PresentationFormat>
  <Paragraphs>384</Paragraphs>
  <Slides>24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宋体</vt:lpstr>
      <vt:lpstr>Arial</vt:lpstr>
      <vt:lpstr>Calibri</vt:lpstr>
      <vt:lpstr>Calibri Light</vt:lpstr>
      <vt:lpstr>Office Theme</vt:lpstr>
      <vt:lpstr>Available Commands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Joon Fai</dc:creator>
  <cp:lastModifiedBy>영빈</cp:lastModifiedBy>
  <cp:revision>59</cp:revision>
  <dcterms:created xsi:type="dcterms:W3CDTF">2015-03-15T15:57:06Z</dcterms:created>
  <dcterms:modified xsi:type="dcterms:W3CDTF">2015-04-13T11:54:29Z</dcterms:modified>
</cp:coreProperties>
</file>