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2047-9289-4B13-B2A8-025318CDBF77}" type="datetimeFigureOut">
              <a:rPr lang="en-SG" smtClean="0"/>
              <a:pPr/>
              <a:t>12/3/2015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3DE33-FEC7-497D-A021-8257C5693FB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DE33-FEC7-497D-A021-8257C5693FB3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endCxn id="2" idx="1"/>
          </p:cNvCxnSpPr>
          <p:nvPr/>
        </p:nvCxnSpPr>
        <p:spPr>
          <a:xfrm>
            <a:off x="2895600" y="1066800"/>
            <a:ext cx="1600200" cy="381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667000" y="5715000"/>
            <a:ext cx="1828800" cy="381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95800" y="5105400"/>
            <a:ext cx="4953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Parser</a:t>
            </a:r>
            <a:endParaRPr lang="en-US" sz="28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95800" y="457200"/>
            <a:ext cx="49530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Basic Graphic User Interface (GUI)</a:t>
            </a:r>
          </a:p>
          <a:p>
            <a:pPr algn="ctr"/>
            <a:r>
              <a:rPr lang="en-US" sz="2000" b="1" dirty="0" smtClean="0"/>
              <a:t>[Information Display]</a:t>
            </a:r>
            <a:endParaRPr lang="en-S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495800" y="2819400"/>
            <a:ext cx="49530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Storage</a:t>
            </a:r>
            <a:endParaRPr lang="en-US" sz="2800" b="1" dirty="0" smtClean="0"/>
          </a:p>
          <a:p>
            <a:pPr algn="ctr"/>
            <a:r>
              <a:rPr lang="en-US" sz="2000" b="1" dirty="0" smtClean="0"/>
              <a:t>[Actions &amp; Commands</a:t>
            </a:r>
            <a:r>
              <a:rPr lang="en-US" sz="2000" b="1" dirty="0" smtClean="0"/>
              <a:t>]</a:t>
            </a:r>
          </a:p>
          <a:p>
            <a:pPr algn="ctr"/>
            <a:r>
              <a:rPr lang="en-US" sz="2000" b="1" dirty="0" smtClean="0"/>
              <a:t>[Event/Deadline/Task Related</a:t>
            </a:r>
            <a:r>
              <a:rPr lang="en-US" sz="2000" b="1" dirty="0" smtClean="0"/>
              <a:t>]</a:t>
            </a:r>
            <a:endParaRPr lang="en-SG" sz="2000" b="1" dirty="0" smtClean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743200" y="3467100"/>
            <a:ext cx="17526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304800"/>
            <a:ext cx="2895600" cy="6248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Logic</a:t>
            </a:r>
            <a:endParaRPr lang="en-SG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228600" y="158262"/>
            <a:ext cx="9448800" cy="65414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4343400" cy="27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</a:rPr>
              <a:t>Schedule</a:t>
            </a:r>
            <a:endParaRPr lang="en-US" sz="2000" b="1" dirty="0" smtClean="0">
              <a:solidFill>
                <a:schemeClr val="accent5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Private:	vector &lt;</a:t>
            </a:r>
            <a:r>
              <a:rPr lang="en-US" sz="1600" b="1" dirty="0" smtClean="0">
                <a:solidFill>
                  <a:schemeClr val="accent5"/>
                </a:solidFill>
              </a:rPr>
              <a:t>Item</a:t>
            </a:r>
            <a:r>
              <a:rPr lang="en-US" sz="1600" b="1" dirty="0" smtClean="0">
                <a:solidFill>
                  <a:schemeClr val="tx1"/>
                </a:solidFill>
              </a:rPr>
              <a:t>&gt; _schedule;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accent5"/>
                </a:solidFill>
              </a:rPr>
              <a:t>History</a:t>
            </a:r>
            <a:r>
              <a:rPr lang="en-US" sz="1600" b="1" dirty="0" smtClean="0">
                <a:solidFill>
                  <a:schemeClr val="tx1"/>
                </a:solidFill>
              </a:rPr>
              <a:t> _</a:t>
            </a:r>
            <a:r>
              <a:rPr lang="en-US" sz="1600" b="1" dirty="0" err="1" smtClean="0">
                <a:solidFill>
                  <a:schemeClr val="tx1"/>
                </a:solidFill>
              </a:rPr>
              <a:t>scheduleHistory</a:t>
            </a:r>
            <a:r>
              <a:rPr lang="en-US" sz="1600" b="1" dirty="0" smtClean="0">
                <a:solidFill>
                  <a:schemeClr val="tx1"/>
                </a:solidFill>
              </a:rPr>
              <a:t>; …</a:t>
            </a:r>
          </a:p>
          <a:p>
            <a:pPr algn="just"/>
            <a:endParaRPr lang="en-US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Public:	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//add, edit, delete, undo, …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</a:rPr>
              <a:t>addItem</a:t>
            </a:r>
            <a:r>
              <a:rPr lang="en-US" sz="1600" b="1" dirty="0" smtClean="0">
                <a:solidFill>
                  <a:schemeClr val="tx1"/>
                </a:solidFill>
              </a:rPr>
              <a:t>(); </a:t>
            </a:r>
            <a:r>
              <a:rPr lang="en-US" sz="1600" b="1" dirty="0" err="1" smtClean="0">
                <a:solidFill>
                  <a:schemeClr val="tx1"/>
                </a:solidFill>
              </a:rPr>
              <a:t>editItem</a:t>
            </a:r>
            <a:r>
              <a:rPr lang="en-US" sz="1600" b="1" dirty="0" smtClean="0">
                <a:solidFill>
                  <a:schemeClr val="tx1"/>
                </a:solidFill>
              </a:rPr>
              <a:t>(); …</a:t>
            </a:r>
          </a:p>
          <a:p>
            <a:pPr algn="just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//sorting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</a:rPr>
              <a:t>sortItemByDate</a:t>
            </a:r>
            <a:r>
              <a:rPr lang="en-US" sz="1600" b="1" dirty="0" smtClean="0">
                <a:solidFill>
                  <a:schemeClr val="tx1"/>
                </a:solidFill>
              </a:rPr>
              <a:t>(); …</a:t>
            </a:r>
          </a:p>
          <a:p>
            <a:pPr algn="just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//filtering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</a:rPr>
              <a:t>viewItemByPriority</a:t>
            </a:r>
            <a:r>
              <a:rPr lang="en-US" sz="1600" b="1" dirty="0" smtClean="0">
                <a:solidFill>
                  <a:schemeClr val="tx1"/>
                </a:solidFill>
              </a:rPr>
              <a:t>(); …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3200400"/>
            <a:ext cx="45720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</a:rPr>
              <a:t>Item</a:t>
            </a:r>
            <a:endParaRPr lang="en-US" sz="2000" b="1" dirty="0" smtClean="0">
              <a:solidFill>
                <a:schemeClr val="accent5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Private:	_description, _</a:t>
            </a:r>
            <a:r>
              <a:rPr lang="en-US" sz="1600" b="1" dirty="0" err="1" smtClean="0">
                <a:solidFill>
                  <a:schemeClr val="tx1"/>
                </a:solidFill>
              </a:rPr>
              <a:t>itemName</a:t>
            </a:r>
            <a:r>
              <a:rPr lang="en-US" sz="1600" b="1" dirty="0" smtClean="0">
                <a:solidFill>
                  <a:schemeClr val="tx1"/>
                </a:solidFill>
              </a:rPr>
              <a:t>, _</a:t>
            </a:r>
            <a:r>
              <a:rPr lang="en-US" sz="1600" b="1" dirty="0" err="1" smtClean="0">
                <a:solidFill>
                  <a:schemeClr val="tx1"/>
                </a:solidFill>
              </a:rPr>
              <a:t>itemID</a:t>
            </a:r>
            <a:r>
              <a:rPr lang="en-US" sz="1600" b="1" dirty="0" smtClean="0">
                <a:solidFill>
                  <a:schemeClr val="tx1"/>
                </a:solidFill>
              </a:rPr>
              <a:t>,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_</a:t>
            </a:r>
            <a:r>
              <a:rPr lang="en-US" sz="1600" b="1" dirty="0" err="1" smtClean="0">
                <a:solidFill>
                  <a:schemeClr val="tx1"/>
                </a:solidFill>
              </a:rPr>
              <a:t>startTime</a:t>
            </a:r>
            <a:r>
              <a:rPr lang="en-US" sz="1600" b="1" dirty="0" smtClean="0">
                <a:solidFill>
                  <a:schemeClr val="tx1"/>
                </a:solidFill>
              </a:rPr>
              <a:t>, _</a:t>
            </a:r>
            <a:r>
              <a:rPr lang="en-US" sz="1600" b="1" dirty="0" err="1" smtClean="0">
                <a:solidFill>
                  <a:schemeClr val="tx1"/>
                </a:solidFill>
              </a:rPr>
              <a:t>endTime</a:t>
            </a:r>
            <a:r>
              <a:rPr lang="en-US" sz="1600" b="1" dirty="0" smtClean="0">
                <a:solidFill>
                  <a:schemeClr val="tx1"/>
                </a:solidFill>
              </a:rPr>
              <a:t>, _priority,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_label, </a:t>
            </a:r>
            <a:r>
              <a:rPr lang="en-US" sz="1600" b="1" dirty="0" smtClean="0">
                <a:solidFill>
                  <a:schemeClr val="tx1"/>
                </a:solidFill>
              </a:rPr>
              <a:t>_</a:t>
            </a:r>
            <a:r>
              <a:rPr lang="en-US" sz="1600" b="1" dirty="0" err="1" smtClean="0">
                <a:solidFill>
                  <a:schemeClr val="tx1"/>
                </a:solidFill>
              </a:rPr>
              <a:t>isCompleted</a:t>
            </a:r>
            <a:r>
              <a:rPr lang="en-US" sz="1600" b="1" dirty="0" smtClean="0">
                <a:solidFill>
                  <a:schemeClr val="tx1"/>
                </a:solidFill>
              </a:rPr>
              <a:t>, …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Public:	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//setters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</a:rPr>
              <a:t>setDescription</a:t>
            </a:r>
            <a:r>
              <a:rPr lang="en-US" sz="1600" b="1" dirty="0" smtClean="0">
                <a:solidFill>
                  <a:schemeClr val="tx1"/>
                </a:solidFill>
              </a:rPr>
              <a:t>(); </a:t>
            </a:r>
            <a:r>
              <a:rPr lang="en-US" sz="1600" b="1" dirty="0" err="1" smtClean="0">
                <a:solidFill>
                  <a:schemeClr val="tx1"/>
                </a:solidFill>
              </a:rPr>
              <a:t>setLabel</a:t>
            </a:r>
            <a:r>
              <a:rPr lang="en-US" sz="1600" b="1" dirty="0" smtClean="0">
                <a:solidFill>
                  <a:schemeClr val="tx1"/>
                </a:solidFill>
              </a:rPr>
              <a:t>(); </a:t>
            </a:r>
            <a:r>
              <a:rPr lang="en-US" sz="1600" b="1" dirty="0" smtClean="0">
                <a:solidFill>
                  <a:schemeClr val="tx1"/>
                </a:solidFill>
              </a:rPr>
              <a:t>…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//getters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</a:rPr>
              <a:t>getStartTime</a:t>
            </a:r>
            <a:r>
              <a:rPr lang="en-US" sz="1600" b="1" dirty="0" smtClean="0">
                <a:solidFill>
                  <a:schemeClr val="tx1"/>
                </a:solidFill>
              </a:rPr>
              <a:t>(); </a:t>
            </a:r>
            <a:r>
              <a:rPr lang="en-US" sz="1600" b="1" dirty="0" err="1" smtClean="0">
                <a:solidFill>
                  <a:schemeClr val="tx1"/>
                </a:solidFill>
              </a:rPr>
              <a:t>getPriority</a:t>
            </a:r>
            <a:r>
              <a:rPr lang="en-US" sz="1600" b="1" dirty="0" smtClean="0">
                <a:solidFill>
                  <a:schemeClr val="tx1"/>
                </a:solidFill>
              </a:rPr>
              <a:t>(); </a:t>
            </a:r>
            <a:r>
              <a:rPr lang="en-US" sz="1600" b="1" dirty="0" smtClean="0">
                <a:solidFill>
                  <a:schemeClr val="tx1"/>
                </a:solidFill>
              </a:rPr>
              <a:t>…</a:t>
            </a:r>
            <a:endParaRPr lang="en-SG" sz="2000" b="1" dirty="0" smtClean="0">
              <a:solidFill>
                <a:schemeClr val="tx1"/>
              </a:solidFill>
            </a:endParaRPr>
          </a:p>
          <a:p>
            <a:pPr algn="just"/>
            <a:endParaRPr lang="en-SG" sz="16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1371600"/>
            <a:ext cx="4572000" cy="121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</a:rPr>
              <a:t>History</a:t>
            </a:r>
            <a:endParaRPr lang="en-US" sz="2000" b="1" dirty="0" smtClean="0">
              <a:solidFill>
                <a:schemeClr val="accent5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Private:	_</a:t>
            </a:r>
            <a:r>
              <a:rPr lang="en-US" sz="1600" b="1" dirty="0" err="1" smtClean="0">
                <a:solidFill>
                  <a:schemeClr val="tx1"/>
                </a:solidFill>
              </a:rPr>
              <a:t>commandStack</a:t>
            </a:r>
            <a:r>
              <a:rPr lang="en-US" sz="1600" b="1" dirty="0" smtClean="0">
                <a:solidFill>
                  <a:schemeClr val="tx1"/>
                </a:solidFill>
              </a:rPr>
              <a:t>, _</a:t>
            </a:r>
            <a:r>
              <a:rPr lang="en-US" sz="1600" b="1" dirty="0" err="1" smtClean="0">
                <a:solidFill>
                  <a:schemeClr val="tx1"/>
                </a:solidFill>
              </a:rPr>
              <a:t>editStack</a:t>
            </a:r>
            <a:r>
              <a:rPr lang="en-US" sz="1600" b="1" dirty="0" smtClean="0">
                <a:solidFill>
                  <a:schemeClr val="tx1"/>
                </a:solidFill>
              </a:rPr>
              <a:t>, …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</a:rPr>
              <a:t>undoAdd</a:t>
            </a:r>
            <a:r>
              <a:rPr lang="en-US" sz="1600" b="1" dirty="0" smtClean="0">
                <a:solidFill>
                  <a:schemeClr val="tx1"/>
                </a:solidFill>
              </a:rPr>
              <a:t>(); </a:t>
            </a:r>
            <a:r>
              <a:rPr lang="en-US" sz="1600" b="1" dirty="0" err="1" smtClean="0">
                <a:solidFill>
                  <a:schemeClr val="tx1"/>
                </a:solidFill>
              </a:rPr>
              <a:t>undoEdit</a:t>
            </a:r>
            <a:r>
              <a:rPr lang="en-US" sz="1600" b="1" dirty="0" smtClean="0">
                <a:solidFill>
                  <a:schemeClr val="tx1"/>
                </a:solidFill>
              </a:rPr>
              <a:t>(); </a:t>
            </a:r>
            <a:r>
              <a:rPr lang="en-US" sz="1600" b="1" dirty="0" err="1" smtClean="0">
                <a:solidFill>
                  <a:schemeClr val="tx1"/>
                </a:solidFill>
              </a:rPr>
              <a:t>undoDelete</a:t>
            </a:r>
            <a:r>
              <a:rPr lang="en-US" sz="1600" b="1" dirty="0" smtClean="0">
                <a:solidFill>
                  <a:schemeClr val="tx1"/>
                </a:solidFill>
              </a:rPr>
              <a:t>(), …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Public:	</a:t>
            </a:r>
            <a:r>
              <a:rPr lang="en-US" sz="1600" b="1" dirty="0" err="1" smtClean="0">
                <a:solidFill>
                  <a:schemeClr val="tx1"/>
                </a:solidFill>
              </a:rPr>
              <a:t>undoCommand</a:t>
            </a:r>
            <a:r>
              <a:rPr lang="en-US" sz="1600" b="1" dirty="0" smtClean="0">
                <a:solidFill>
                  <a:schemeClr val="tx1"/>
                </a:solidFill>
              </a:rPr>
              <a:t>();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4343400" cy="167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accent5"/>
                </a:solidFill>
              </a:rPr>
              <a:t>DateTime</a:t>
            </a:r>
            <a:endParaRPr lang="en-US" sz="2000" b="1" dirty="0" smtClean="0">
              <a:solidFill>
                <a:schemeClr val="accent5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Private:	_year, _month, _day, _hour, _minute;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Public:	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//setters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</a:rPr>
              <a:t>setYear</a:t>
            </a:r>
            <a:r>
              <a:rPr lang="en-US" sz="1600" b="1" dirty="0" smtClean="0">
                <a:solidFill>
                  <a:schemeClr val="tx1"/>
                </a:solidFill>
              </a:rPr>
              <a:t>(); </a:t>
            </a:r>
            <a:r>
              <a:rPr lang="en-US" sz="1600" b="1" dirty="0" err="1" smtClean="0">
                <a:solidFill>
                  <a:schemeClr val="tx1"/>
                </a:solidFill>
              </a:rPr>
              <a:t>setMonth</a:t>
            </a:r>
            <a:r>
              <a:rPr lang="en-US" sz="1600" b="1" dirty="0" smtClean="0">
                <a:solidFill>
                  <a:schemeClr val="tx1"/>
                </a:solidFill>
              </a:rPr>
              <a:t>(); …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//getters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</a:rPr>
              <a:t>getYear</a:t>
            </a:r>
            <a:r>
              <a:rPr lang="en-US" sz="1600" b="1" dirty="0" smtClean="0">
                <a:solidFill>
                  <a:schemeClr val="tx1"/>
                </a:solidFill>
              </a:rPr>
              <a:t>(); </a:t>
            </a:r>
            <a:r>
              <a:rPr lang="en-US" sz="1600" b="1" dirty="0" err="1" smtClean="0">
                <a:solidFill>
                  <a:schemeClr val="tx1"/>
                </a:solidFill>
              </a:rPr>
              <a:t>getMonth</a:t>
            </a:r>
            <a:r>
              <a:rPr lang="en-US" sz="1600" b="1" dirty="0" smtClean="0">
                <a:solidFill>
                  <a:schemeClr val="tx1"/>
                </a:solidFill>
              </a:rPr>
              <a:t>(); …</a:t>
            </a:r>
            <a:endParaRPr lang="en-SG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hape 11"/>
          <p:cNvCxnSpPr>
            <a:stCxn id="5" idx="0"/>
            <a:endCxn id="7" idx="0"/>
          </p:cNvCxnSpPr>
          <p:nvPr/>
        </p:nvCxnSpPr>
        <p:spPr>
          <a:xfrm rot="16200000" flipH="1">
            <a:off x="4705350" y="-1162050"/>
            <a:ext cx="381000" cy="4686300"/>
          </a:xfrm>
          <a:prstGeom prst="bentConnector3">
            <a:avLst>
              <a:gd name="adj1" fmla="val -6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8" idx="3"/>
          </p:cNvCxnSpPr>
          <p:nvPr/>
        </p:nvCxnSpPr>
        <p:spPr>
          <a:xfrm rot="5400000">
            <a:off x="5829300" y="4305300"/>
            <a:ext cx="304800" cy="2514600"/>
          </a:xfrm>
          <a:prstGeom prst="bent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6" idx="0"/>
          </p:cNvCxnSpPr>
          <p:nvPr/>
        </p:nvCxnSpPr>
        <p:spPr>
          <a:xfrm>
            <a:off x="7239000" y="259080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5" idx="2"/>
            <a:endCxn id="6" idx="1"/>
          </p:cNvCxnSpPr>
          <p:nvPr/>
        </p:nvCxnSpPr>
        <p:spPr>
          <a:xfrm rot="16200000" flipH="1">
            <a:off x="3467100" y="2819400"/>
            <a:ext cx="571500" cy="24003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37</Words>
  <Application>Microsoft Office PowerPoint</Application>
  <PresentationFormat>A4 Paper (210x297 mm)</PresentationFormat>
  <Paragraphs>38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Alvin Soh</dc:creator>
  <cp:lastModifiedBy>SWJ</cp:lastModifiedBy>
  <cp:revision>58</cp:revision>
  <dcterms:created xsi:type="dcterms:W3CDTF">2006-08-16T00:00:00Z</dcterms:created>
  <dcterms:modified xsi:type="dcterms:W3CDTF">2015-03-12T13:41:20Z</dcterms:modified>
</cp:coreProperties>
</file>