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6FB9-2BEA-4C19-BDE6-12B5CDA9E49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935-DDFC-4C26-9242-BBA8F18F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0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6FB9-2BEA-4C19-BDE6-12B5CDA9E49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935-DDFC-4C26-9242-BBA8F18F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7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6FB9-2BEA-4C19-BDE6-12B5CDA9E49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935-DDFC-4C26-9242-BBA8F18F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0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6FB9-2BEA-4C19-BDE6-12B5CDA9E49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935-DDFC-4C26-9242-BBA8F18F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7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6FB9-2BEA-4C19-BDE6-12B5CDA9E49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935-DDFC-4C26-9242-BBA8F18F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8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6FB9-2BEA-4C19-BDE6-12B5CDA9E49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935-DDFC-4C26-9242-BBA8F18F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7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6FB9-2BEA-4C19-BDE6-12B5CDA9E49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935-DDFC-4C26-9242-BBA8F18F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6FB9-2BEA-4C19-BDE6-12B5CDA9E49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935-DDFC-4C26-9242-BBA8F18F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8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6FB9-2BEA-4C19-BDE6-12B5CDA9E49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935-DDFC-4C26-9242-BBA8F18F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3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6FB9-2BEA-4C19-BDE6-12B5CDA9E49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935-DDFC-4C26-9242-BBA8F18F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5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6FB9-2BEA-4C19-BDE6-12B5CDA9E49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5935-DDFC-4C26-9242-BBA8F18F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8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E6FB9-2BEA-4C19-BDE6-12B5CDA9E49C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35935-DDFC-4C26-9242-BBA8F18F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2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67971" y="2290481"/>
            <a:ext cx="1855694" cy="8337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GUI</a:t>
            </a:r>
            <a:endParaRPr lang="en-US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110317" y="1255057"/>
            <a:ext cx="2532530" cy="2904567"/>
            <a:chOff x="4105835" y="1815351"/>
            <a:chExt cx="2532530" cy="2702861"/>
          </a:xfrm>
        </p:grpSpPr>
        <p:sp>
          <p:nvSpPr>
            <p:cNvPr id="15" name="Rounded Rectangle 14"/>
            <p:cNvSpPr/>
            <p:nvPr/>
          </p:nvSpPr>
          <p:spPr>
            <a:xfrm>
              <a:off x="4105835" y="1815351"/>
              <a:ext cx="2532530" cy="270286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Logic</a:t>
              </a:r>
              <a:endPara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388225" y="2391456"/>
              <a:ext cx="1963270" cy="1862419"/>
              <a:chOff x="4388225" y="2391456"/>
              <a:chExt cx="1963270" cy="186241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858872" y="2391456"/>
                <a:ext cx="1021977" cy="47064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iLogic</a:t>
                </a:r>
                <a:endParaRPr lang="en-US" dirty="0"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388225" y="2989852"/>
                <a:ext cx="1963270" cy="47064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Item Verification</a:t>
                </a:r>
                <a:endParaRPr lang="en-US" dirty="0"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4388225" y="3621862"/>
                <a:ext cx="1963270" cy="63201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Date/Time Verification</a:t>
                </a:r>
                <a:endParaRPr lang="en-US" dirty="0"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7510179" y="1170545"/>
            <a:ext cx="1855696" cy="3073590"/>
            <a:chOff x="7577414" y="1350492"/>
            <a:chExt cx="1855696" cy="3073590"/>
          </a:xfrm>
        </p:grpSpPr>
        <p:sp>
          <p:nvSpPr>
            <p:cNvPr id="12" name="Rounded Rectangle 11"/>
            <p:cNvSpPr/>
            <p:nvPr/>
          </p:nvSpPr>
          <p:spPr>
            <a:xfrm>
              <a:off x="7577415" y="1350492"/>
              <a:ext cx="1855694" cy="83371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err="1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iParser</a:t>
              </a:r>
              <a:endPara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7577414" y="2424747"/>
              <a:ext cx="1855696" cy="1999335"/>
              <a:chOff x="7577414" y="2424747"/>
              <a:chExt cx="1855696" cy="199933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577414" y="2424747"/>
                <a:ext cx="1855696" cy="199933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dirty="0" smtClean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Storage</a:t>
                </a:r>
                <a:endParaRPr lang="en-US" sz="2000" dirty="0"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7862152" y="3022977"/>
                <a:ext cx="1311084" cy="50577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Schedule</a:t>
                </a:r>
                <a:endParaRPr lang="en-US" dirty="0"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7862152" y="3710049"/>
                <a:ext cx="1311084" cy="50577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History</a:t>
                </a:r>
                <a:endParaRPr lang="en-US" dirty="0"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</p:grpSp>
      <p:cxnSp>
        <p:nvCxnSpPr>
          <p:cNvPr id="24" name="Straight Arrow Connector 23"/>
          <p:cNvCxnSpPr>
            <a:stCxn id="4" idx="3"/>
            <a:endCxn id="15" idx="1"/>
          </p:cNvCxnSpPr>
          <p:nvPr/>
        </p:nvCxnSpPr>
        <p:spPr>
          <a:xfrm>
            <a:off x="3323665" y="2707340"/>
            <a:ext cx="786652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3"/>
          </p:cNvCxnSpPr>
          <p:nvPr/>
        </p:nvCxnSpPr>
        <p:spPr>
          <a:xfrm flipV="1">
            <a:off x="6642847" y="2004263"/>
            <a:ext cx="867332" cy="70307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3"/>
            <a:endCxn id="5" idx="1"/>
          </p:cNvCxnSpPr>
          <p:nvPr/>
        </p:nvCxnSpPr>
        <p:spPr>
          <a:xfrm>
            <a:off x="6642847" y="2707341"/>
            <a:ext cx="867332" cy="5371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467971" y="4706655"/>
            <a:ext cx="7897903" cy="7996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 Shared Components</a:t>
            </a: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33" name="Straight Arrow Connector 32"/>
          <p:cNvCxnSpPr>
            <a:stCxn id="4" idx="2"/>
          </p:cNvCxnSpPr>
          <p:nvPr/>
        </p:nvCxnSpPr>
        <p:spPr>
          <a:xfrm>
            <a:off x="2395818" y="3124199"/>
            <a:ext cx="0" cy="1524631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2"/>
          </p:cNvCxnSpPr>
          <p:nvPr/>
        </p:nvCxnSpPr>
        <p:spPr>
          <a:xfrm flipH="1">
            <a:off x="5374342" y="4159624"/>
            <a:ext cx="2240" cy="489206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2"/>
          </p:cNvCxnSpPr>
          <p:nvPr/>
        </p:nvCxnSpPr>
        <p:spPr>
          <a:xfrm>
            <a:off x="8438027" y="4244135"/>
            <a:ext cx="10192" cy="40933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863353" y="4842200"/>
            <a:ext cx="1174589" cy="5371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Item</a:t>
            </a: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428757" y="4842200"/>
            <a:ext cx="2178214" cy="5371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DateTime</a:t>
            </a: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349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Joon Fai</dc:creator>
  <cp:lastModifiedBy>Lee Joon Fai</cp:lastModifiedBy>
  <cp:revision>4</cp:revision>
  <dcterms:created xsi:type="dcterms:W3CDTF">2015-04-12T13:50:28Z</dcterms:created>
  <dcterms:modified xsi:type="dcterms:W3CDTF">2015-04-12T14:18:07Z</dcterms:modified>
</cp:coreProperties>
</file>