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72" r:id="rId3"/>
    <p:sldId id="259" r:id="rId4"/>
    <p:sldId id="256" r:id="rId5"/>
    <p:sldId id="286" r:id="rId6"/>
    <p:sldId id="276" r:id="rId7"/>
    <p:sldId id="275" r:id="rId8"/>
    <p:sldId id="257" r:id="rId9"/>
    <p:sldId id="277" r:id="rId10"/>
    <p:sldId id="258" r:id="rId11"/>
    <p:sldId id="278" r:id="rId12"/>
    <p:sldId id="279" r:id="rId13"/>
    <p:sldId id="273" r:id="rId14"/>
    <p:sldId id="268" r:id="rId15"/>
    <p:sldId id="269" r:id="rId16"/>
    <p:sldId id="270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3" autoAdjust="0"/>
    <p:restoredTop sz="87253" autoAdjust="0"/>
  </p:normalViewPr>
  <p:slideViewPr>
    <p:cSldViewPr snapToGrid="0">
      <p:cViewPr>
        <p:scale>
          <a:sx n="50" d="100"/>
          <a:sy n="50" d="100"/>
        </p:scale>
        <p:origin x="84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DA94-2B89-4C03-A5C8-11369AE12B4A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2BDE7-56BA-4B81-A572-E8A25E1931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2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INVALID</a:t>
            </a:r>
            <a:r>
              <a:rPr lang="en-US" baseline="0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(only</a:t>
            </a:r>
            <a:r>
              <a:rPr lang="en-US" baseline="0" dirty="0" smtClean="0"/>
              <a:t> searches in Item name and description)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(only</a:t>
            </a:r>
            <a:r>
              <a:rPr lang="en-US" baseline="0" dirty="0" smtClean="0"/>
              <a:t> searches in Item name and description)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9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INVALID</a:t>
            </a:r>
            <a:r>
              <a:rPr lang="en-US" baseline="0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5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ITEM, but failure</a:t>
            </a:r>
            <a:r>
              <a:rPr lang="en-US" baseline="0" dirty="0" smtClean="0"/>
              <a:t>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INVALID</a:t>
            </a:r>
            <a:r>
              <a:rPr lang="en-US" dirty="0" smtClean="0"/>
              <a:t> ITEM, failure</a:t>
            </a:r>
            <a:r>
              <a:rPr lang="en-US" baseline="0" dirty="0" smtClean="0"/>
              <a:t> at Logic’s end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Logic detects that the Item violates certain rules)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u="sng" dirty="0" smtClean="0"/>
              <a:t>INVALID</a:t>
            </a:r>
            <a:r>
              <a:rPr lang="en-US" dirty="0" smtClean="0"/>
              <a:t> ITEM (</a:t>
            </a:r>
            <a:r>
              <a:rPr lang="en-US" dirty="0" err="1" smtClean="0"/>
              <a:t>i.e</a:t>
            </a:r>
            <a:r>
              <a:rPr lang="en-US" dirty="0" smtClean="0"/>
              <a:t> invalid</a:t>
            </a:r>
            <a:r>
              <a:rPr lang="en-US" baseline="0" dirty="0" smtClean="0"/>
              <a:t> index), failure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VALID</a:t>
            </a:r>
            <a:r>
              <a:rPr lang="en-US" dirty="0" smtClean="0"/>
              <a:t> ITEM, failure</a:t>
            </a:r>
            <a:r>
              <a:rPr lang="en-US" baseline="0" dirty="0" smtClean="0"/>
              <a:t> at Logic’s end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Logic detects that the edited Item violates certain rules)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INVALID</a:t>
            </a:r>
            <a:r>
              <a:rPr lang="en-US" dirty="0" smtClean="0"/>
              <a:t> ITEM (</a:t>
            </a:r>
            <a:r>
              <a:rPr lang="en-US" dirty="0" err="1" smtClean="0"/>
              <a:t>i.e</a:t>
            </a:r>
            <a:r>
              <a:rPr lang="en-US" dirty="0" smtClean="0"/>
              <a:t> invalid</a:t>
            </a:r>
            <a:r>
              <a:rPr lang="en-US" baseline="0" dirty="0" smtClean="0"/>
              <a:t> index), failure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8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0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5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3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0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69338"/>
            <a:ext cx="10515600" cy="6243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Available Commands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230719"/>
            <a:ext cx="5157787" cy="823912"/>
          </a:xfrm>
        </p:spPr>
        <p:txBody>
          <a:bodyPr/>
          <a:lstStyle/>
          <a:p>
            <a:r>
              <a:rPr lang="en-US" sz="2000" dirty="0" smtClean="0"/>
              <a:t>Only 1 command allowed per input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054631"/>
            <a:ext cx="5157787" cy="2539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dd *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dit *</a:t>
            </a:r>
          </a:p>
          <a:p>
            <a:r>
              <a:rPr lang="en-US" sz="2400" dirty="0" smtClean="0"/>
              <a:t>delete</a:t>
            </a:r>
          </a:p>
          <a:p>
            <a:r>
              <a:rPr lang="en-US" sz="2400" dirty="0" smtClean="0"/>
              <a:t>Undo (only undoes add, delete, edit)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xit</a:t>
            </a:r>
          </a:p>
          <a:p>
            <a:r>
              <a:rPr lang="en-US" sz="2400" dirty="0" smtClean="0"/>
              <a:t>complete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230719"/>
            <a:ext cx="5183188" cy="823912"/>
          </a:xfrm>
        </p:spPr>
        <p:txBody>
          <a:bodyPr/>
          <a:lstStyle/>
          <a:p>
            <a:r>
              <a:rPr lang="en-US" sz="2000" dirty="0" smtClean="0"/>
              <a:t>&gt;1 command allowed per input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054631"/>
            <a:ext cx="5183188" cy="2539891"/>
          </a:xfrm>
        </p:spPr>
        <p:txBody>
          <a:bodyPr/>
          <a:lstStyle/>
          <a:p>
            <a:r>
              <a:rPr lang="en-US" sz="2400" dirty="0" smtClean="0"/>
              <a:t>search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ort^</a:t>
            </a:r>
          </a:p>
          <a:p>
            <a:r>
              <a:rPr lang="en-US" sz="2400" dirty="0" smtClean="0"/>
              <a:t>view#</a:t>
            </a:r>
            <a:endParaRPr lang="en-US" sz="24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34529" y="3657581"/>
            <a:ext cx="4998712" cy="50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Available Modifiers (for *)</a:t>
            </a:r>
            <a:endParaRPr lang="en-US" sz="3200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9788" y="4157882"/>
            <a:ext cx="5157787" cy="2539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name</a:t>
            </a:r>
          </a:p>
          <a:p>
            <a:r>
              <a:rPr lang="en-US" sz="2400" dirty="0" err="1" smtClean="0"/>
              <a:t>desc</a:t>
            </a:r>
            <a:endParaRPr lang="en-US" sz="2400" dirty="0" smtClean="0"/>
          </a:p>
          <a:p>
            <a:r>
              <a:rPr lang="en-US" sz="2400" dirty="0" smtClean="0"/>
              <a:t>start</a:t>
            </a:r>
          </a:p>
          <a:p>
            <a:r>
              <a:rPr lang="en-US" sz="2400" dirty="0" smtClean="0"/>
              <a:t>end</a:t>
            </a:r>
          </a:p>
          <a:p>
            <a:r>
              <a:rPr lang="en-US" sz="2400" dirty="0" smtClean="0"/>
              <a:t>!</a:t>
            </a:r>
          </a:p>
          <a:p>
            <a:r>
              <a:rPr lang="en-US" sz="2400" dirty="0" smtClean="0"/>
              <a:t>L</a:t>
            </a:r>
          </a:p>
          <a:p>
            <a:endParaRPr lang="en-US" sz="2400" dirty="0" smtClean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007866" y="3594522"/>
            <a:ext cx="4998712" cy="50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Available Modifiers (for ^#)</a:t>
            </a:r>
            <a:endParaRPr lang="en-US" sz="3200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013125" y="4094823"/>
            <a:ext cx="2153413" cy="253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Sort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date</a:t>
            </a:r>
          </a:p>
          <a:p>
            <a:r>
              <a:rPr lang="en-US" sz="2400" dirty="0" smtClean="0"/>
              <a:t>!</a:t>
            </a:r>
          </a:p>
          <a:p>
            <a:r>
              <a:rPr lang="en-US" sz="2400" dirty="0"/>
              <a:t>L</a:t>
            </a:r>
            <a:endParaRPr lang="en-US" sz="2400" dirty="0" smtClean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8507222" y="4157882"/>
            <a:ext cx="2153413" cy="253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View</a:t>
            </a:r>
          </a:p>
          <a:p>
            <a:r>
              <a:rPr lang="en-US" sz="2400" dirty="0" smtClean="0"/>
              <a:t>!H / !M / !L</a:t>
            </a:r>
          </a:p>
          <a:p>
            <a:r>
              <a:rPr lang="en-US" sz="2400" dirty="0" smtClean="0"/>
              <a:t>LP/ LM / LO</a:t>
            </a:r>
          </a:p>
          <a:p>
            <a:r>
              <a:rPr lang="en-US" sz="2400" dirty="0" smtClean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06438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 smtClean="0"/>
              <a:t> </a:t>
            </a:r>
            <a:r>
              <a:rPr lang="en-US" sz="1200" dirty="0" smtClean="0"/>
              <a:t>EDIT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getCopyOfItem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indexOfItemToEdit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itemToEdit</a:t>
            </a:r>
            <a:endParaRPr lang="en-US" sz="1200" i="1" dirty="0" smtClean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02777" y="3046441"/>
            <a:ext cx="23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edit(Item* </a:t>
            </a:r>
            <a:r>
              <a:rPr lang="en-US" sz="1200" i="1" dirty="0" err="1" smtClean="0"/>
              <a:t>editedItem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6102778" y="3439220"/>
            <a:ext cx="231466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SUCCESS</a:t>
            </a:r>
            <a:endParaRPr lang="en-US" sz="1200" i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3766363" y="4719890"/>
            <a:ext cx="2316575" cy="369332"/>
            <a:chOff x="3766363" y="3668353"/>
            <a:chExt cx="2316575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92426" y="3668353"/>
              <a:ext cx="227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EDIT_SUCCESS</a:t>
              </a:r>
              <a:endParaRPr lang="en-US" sz="1200" i="1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>
            <a:off x="1525985" y="5343287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42315" y="4956788"/>
            <a:ext cx="222404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82936" y="44864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082936" y="48753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5120" y="4117081"/>
            <a:ext cx="232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14920" y="4506020"/>
            <a:ext cx="184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85441" y="6053269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VALID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1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30133" y="875367"/>
            <a:ext cx="9093433" cy="30362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766363" y="28687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EDIT_FAILURE_INVALID_ITEM</a:t>
              </a:r>
              <a:endParaRPr lang="en-US" sz="1200" i="1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15845" y="2148639"/>
            <a:ext cx="24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getCopyOfItem</a:t>
            </a:r>
            <a:r>
              <a:rPr lang="en-US" sz="1200" i="1" dirty="0"/>
              <a:t>(</a:t>
            </a:r>
            <a:r>
              <a:rPr lang="en-US" sz="1200" i="1" dirty="0" err="1"/>
              <a:t>indexOfItemToEdit</a:t>
            </a:r>
            <a:r>
              <a:rPr lang="en-US" sz="1200" i="1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EDIT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rgbClr val="FF0000"/>
                </a:solidFill>
              </a:rPr>
              <a:t>itemToEdit</a:t>
            </a:r>
            <a:endParaRPr lang="en-US" sz="1200" b="1" i="1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5401" y="6053269"/>
            <a:ext cx="927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valid Item, failure at Logic end</a:t>
            </a:r>
          </a:p>
          <a:p>
            <a:pPr algn="ctr"/>
            <a:r>
              <a:rPr lang="en-US" dirty="0"/>
              <a:t>I.e. Logic </a:t>
            </a:r>
            <a:r>
              <a:rPr lang="en-US" dirty="0" smtClean="0"/>
              <a:t>detects </a:t>
            </a:r>
            <a:r>
              <a:rPr lang="en-US" dirty="0"/>
              <a:t>that the Item violates certain rules and refuses to allow it to be added to Storage</a:t>
            </a:r>
          </a:p>
        </p:txBody>
      </p:sp>
    </p:spTree>
    <p:extLst>
      <p:ext uri="{BB962C8B-B14F-4D97-AF65-F5344CB8AC3E}">
        <p14:creationId xmlns:p14="http://schemas.microsoft.com/office/powerpoint/2010/main" val="59110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0133" y="875367"/>
            <a:ext cx="9093433" cy="30743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15845" y="2148639"/>
            <a:ext cx="24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getCopyOfItem</a:t>
            </a:r>
            <a:r>
              <a:rPr lang="en-US" sz="1200" i="1" dirty="0"/>
              <a:t>(</a:t>
            </a:r>
            <a:r>
              <a:rPr lang="en-US" sz="1200" i="1" dirty="0" err="1"/>
              <a:t>indexOfItemToEdit</a:t>
            </a:r>
            <a:r>
              <a:rPr lang="en-US" sz="1200" i="1" dirty="0"/>
              <a:t>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EDIT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766363" y="2881449"/>
            <a:ext cx="2316575" cy="646331"/>
            <a:chOff x="3766363" y="3706453"/>
            <a:chExt cx="2316575" cy="646331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EDIT_FAILURE_INVALID_INDEX</a:t>
              </a:r>
              <a:endParaRPr lang="en-US" sz="1200" i="1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95668" y="6053269"/>
            <a:ext cx="381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invalid Item, failure at Storage end</a:t>
            </a:r>
          </a:p>
          <a:p>
            <a:pPr algn="ctr"/>
            <a:r>
              <a:rPr lang="en-US" dirty="0"/>
              <a:t>I.e. User specifies invalid index to </a:t>
            </a:r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7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215" y="3075057"/>
            <a:ext cx="386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Search/Sort/View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65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sort(</a:t>
            </a:r>
            <a:r>
              <a:rPr lang="en-US" sz="1200" i="1" dirty="0" err="1" smtClean="0"/>
              <a:t>sortCondition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447251" y="6053269"/>
            <a:ext cx="331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sort</a:t>
            </a:r>
          </a:p>
          <a:p>
            <a:pPr algn="ctr"/>
            <a:r>
              <a:rPr lang="en-US" dirty="0" smtClean="0"/>
              <a:t>Sort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91034" y="2221049"/>
            <a:ext cx="2490184" cy="646331"/>
            <a:chOff x="3691034" y="3706453"/>
            <a:chExt cx="2490184" cy="6463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91034" y="3706453"/>
              <a:ext cx="2490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SORT_FAILURE_INVALID_CONDITION</a:t>
              </a:r>
              <a:endParaRPr lang="en-US" sz="1200" i="1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80884" y="6053269"/>
            <a:ext cx="544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sort</a:t>
            </a:r>
          </a:p>
          <a:p>
            <a:pPr algn="ctr"/>
            <a:r>
              <a:rPr lang="en-US" dirty="0" smtClean="0"/>
              <a:t>User specified invalid sort condition e.g. “::sort nothing”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2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sort(</a:t>
            </a:r>
            <a:r>
              <a:rPr lang="en-US" sz="1200" i="1" dirty="0" err="1" smtClean="0"/>
              <a:t>sortCondition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25519" y="6053269"/>
            <a:ext cx="355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search</a:t>
            </a:r>
          </a:p>
          <a:p>
            <a:pPr algn="ctr"/>
            <a:r>
              <a:rPr lang="en-US" dirty="0" smtClean="0"/>
              <a:t>Search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view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view(</a:t>
            </a:r>
            <a:r>
              <a:rPr lang="en-US" sz="1200" i="1" dirty="0" err="1" smtClean="0"/>
              <a:t>viewCondition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VIEW_SUCCESS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25519" y="6053269"/>
            <a:ext cx="355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Valid view</a:t>
            </a:r>
          </a:p>
          <a:p>
            <a:pPr algn="ctr"/>
            <a:r>
              <a:rPr lang="en-US" dirty="0" smtClean="0"/>
              <a:t>Search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3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VIEW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91034" y="2221049"/>
            <a:ext cx="2490184" cy="646331"/>
            <a:chOff x="3691034" y="3706453"/>
            <a:chExt cx="2490184" cy="6463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91034" y="3706453"/>
              <a:ext cx="2490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VIEW_FAILURE_INVALID_CONDITION</a:t>
              </a:r>
              <a:endParaRPr lang="en-US" sz="1200" i="1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429490" y="6053269"/>
            <a:ext cx="534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view</a:t>
            </a:r>
          </a:p>
          <a:p>
            <a:pPr algn="ctr"/>
            <a:r>
              <a:rPr lang="en-US" dirty="0" smtClean="0"/>
              <a:t>User specified invalid view condition e.g. “::view </a:t>
            </a:r>
            <a:r>
              <a:rPr lang="en-US" dirty="0" err="1" smtClean="0"/>
              <a:t>lalala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63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4601" y="3075057"/>
            <a:ext cx="1322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Undo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113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6760" y="2767281"/>
            <a:ext cx="3578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Add/Delete/Edit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053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UNDO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</a:t>
            </a:r>
            <a:r>
              <a:rPr lang="en-US" sz="1200" i="1" dirty="0" smtClean="0"/>
              <a:t>ndo()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UNDO_SUCCESS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5511933" y="605326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undo</a:t>
            </a:r>
          </a:p>
        </p:txBody>
      </p:sp>
    </p:spTree>
    <p:extLst>
      <p:ext uri="{BB962C8B-B14F-4D97-AF65-F5344CB8AC3E}">
        <p14:creationId xmlns:p14="http://schemas.microsoft.com/office/powerpoint/2010/main" val="43437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UNDO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</a:t>
            </a:r>
            <a:r>
              <a:rPr lang="en-US" sz="1200" i="1" dirty="0" smtClean="0"/>
              <a:t>ndo()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UNDO_FAILURE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777505" y="6053269"/>
            <a:ext cx="26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undo</a:t>
            </a:r>
          </a:p>
          <a:p>
            <a:pPr algn="ctr"/>
            <a:r>
              <a:rPr lang="en-US" dirty="0" smtClean="0"/>
              <a:t>I.e. no actions left to undo</a:t>
            </a:r>
          </a:p>
        </p:txBody>
      </p:sp>
    </p:spTree>
    <p:extLst>
      <p:ext uri="{BB962C8B-B14F-4D97-AF65-F5344CB8AC3E}">
        <p14:creationId xmlns:p14="http://schemas.microsoft.com/office/powerpoint/2010/main" val="19971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268014"/>
            <a:ext cx="113984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for Add/Delete/Edit functions of </a:t>
            </a:r>
            <a:r>
              <a:rPr lang="en-US" dirty="0" err="1" smtClean="0"/>
              <a:t>iPlanner</a:t>
            </a:r>
            <a:r>
              <a:rPr lang="en-US" dirty="0" smtClean="0"/>
              <a:t> (assume cases are valid i.e. no exceptions occur)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After the user enters input in the User Interface, the input string is passed to the Logic component, which goes on to pass it to the Parser component.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Parser decomposes and interprets the input string, returning the parsed command back to Logic in the form of an Instruction object.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According to the instructions received from Parser, Logic will either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Add: Create a new Item and pass its address to Storage,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Delete: Instruct Storage to delete and existing Item,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Edit: Retrieve a copy of an existing Item, make necessary changes to it, and pass the address of an edited Item to Storage to replace the old Item.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Storage has made its necessary changes, it writes the changes to the save file and returns a Success message back to Logic.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Upon receiving Success confirmation from Storage, Logic calls Storage again to retrieve a copy of vector of Item </a:t>
            </a:r>
            <a:r>
              <a:rPr lang="en-US" u="sng" dirty="0" smtClean="0"/>
              <a:t>addresses</a:t>
            </a:r>
            <a:r>
              <a:rPr lang="en-US" dirty="0" smtClean="0"/>
              <a:t> that will be displayed to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Logic passes this vector to UI, along with the Success message, in a Feedback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UI displays a message to inform the user about the completion of the action and displays the contents of the vector.</a:t>
            </a:r>
          </a:p>
        </p:txBody>
      </p:sp>
    </p:spTree>
    <p:extLst>
      <p:ext uri="{BB962C8B-B14F-4D97-AF65-F5344CB8AC3E}">
        <p14:creationId xmlns:p14="http://schemas.microsoft.com/office/powerpoint/2010/main" val="428095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519797" y="1087925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 types in a command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parse(string)</a:t>
            </a:r>
            <a:endParaRPr lang="en-US" sz="1200" i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102778" y="1790372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list of instructions for Logic</a:t>
            </a:r>
            <a:endParaRPr lang="en-US" sz="1200" dirty="0" smtClean="0"/>
          </a:p>
        </p:txBody>
      </p:sp>
      <p:grpSp>
        <p:nvGrpSpPr>
          <p:cNvPr id="110" name="Group 109"/>
          <p:cNvGrpSpPr/>
          <p:nvPr/>
        </p:nvGrpSpPr>
        <p:grpSpPr>
          <a:xfrm>
            <a:off x="1237086" y="507093"/>
            <a:ext cx="9834229" cy="4311650"/>
            <a:chOff x="1237086" y="500288"/>
            <a:chExt cx="9834229" cy="5222591"/>
          </a:xfrm>
        </p:grpSpPr>
        <p:grpSp>
          <p:nvGrpSpPr>
            <p:cNvPr id="77" name="Group 76"/>
            <p:cNvGrpSpPr/>
            <p:nvPr/>
          </p:nvGrpSpPr>
          <p:grpSpPr>
            <a:xfrm>
              <a:off x="5750956" y="504015"/>
              <a:ext cx="663964" cy="5218863"/>
              <a:chOff x="3477172" y="504017"/>
              <a:chExt cx="663964" cy="521886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477172" y="504017"/>
                <a:ext cx="663964" cy="4473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3809154" y="960491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3504203" y="539303"/>
              <a:ext cx="535724" cy="5183575"/>
              <a:chOff x="5806794" y="539305"/>
              <a:chExt cx="535724" cy="518357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6072064" y="960491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5806794" y="539305"/>
                <a:ext cx="535724" cy="44736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en-US" dirty="0" smtClean="0"/>
                  <a:t>GUI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8035324" y="539303"/>
              <a:ext cx="770467" cy="5183576"/>
              <a:chOff x="8035324" y="539303"/>
              <a:chExt cx="770467" cy="518357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8420559" y="960490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8035324" y="539303"/>
                <a:ext cx="770467" cy="447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Parser</a:t>
                </a:r>
                <a:endParaRPr lang="en-US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0175813" y="536005"/>
              <a:ext cx="895502" cy="5172752"/>
              <a:chOff x="10175813" y="536005"/>
              <a:chExt cx="895502" cy="517275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H="1">
                <a:off x="10623564" y="946368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0175813" y="536005"/>
                <a:ext cx="895502" cy="4473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237086" y="500288"/>
              <a:ext cx="617477" cy="5222425"/>
              <a:chOff x="1237086" y="500288"/>
              <a:chExt cx="617477" cy="522242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37086" y="500288"/>
                <a:ext cx="617477" cy="4473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530133" y="960489"/>
                <a:ext cx="0" cy="47622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TextBox 66"/>
          <p:cNvSpPr txBox="1"/>
          <p:nvPr/>
        </p:nvSpPr>
        <p:spPr>
          <a:xfrm>
            <a:off x="8417445" y="2136272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addItemToSchedule</a:t>
            </a:r>
            <a:r>
              <a:rPr lang="en-US" sz="1200" i="1" dirty="0" smtClean="0"/>
              <a:t>(Item)</a:t>
            </a:r>
            <a:endParaRPr lang="en-US" sz="1200" i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retreiveDisplaySchedule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6102777" y="3452667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/>
              <a:t>v</a:t>
            </a:r>
            <a:r>
              <a:rPr lang="en-US" sz="1200" i="1" dirty="0" smtClean="0"/>
              <a:t>ector&lt;Item&gt;</a:t>
            </a:r>
            <a:endParaRPr lang="en-US" sz="12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dd Item success/failure</a:t>
            </a:r>
            <a:endParaRPr lang="en-US" sz="1200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39469" y="1255724"/>
            <a:ext cx="241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initiateCommandAction</a:t>
            </a:r>
            <a:r>
              <a:rPr lang="en-US" sz="1200" i="1" dirty="0" smtClean="0"/>
              <a:t>(string)</a:t>
            </a:r>
            <a:endParaRPr lang="en-US" sz="1200" i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1533244" y="4085041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User sees updated schedule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277328" y="6053269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VALID Item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15194" y="1364924"/>
            <a:ext cx="101508" cy="307972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766363" y="3821249"/>
            <a:ext cx="2316575" cy="364554"/>
            <a:chOff x="3766363" y="3668353"/>
            <a:chExt cx="2316575" cy="36455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668353"/>
              <a:ext cx="22874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Update GUI</a:t>
              </a:r>
              <a:endParaRPr lang="en-US" sz="12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6029072" y="1540245"/>
            <a:ext cx="101508" cy="264555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16702" y="1565004"/>
            <a:ext cx="2266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66691" y="1769243"/>
            <a:ext cx="101508" cy="31283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30580" y="1756419"/>
            <a:ext cx="2289978" cy="1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0572810" y="2447356"/>
            <a:ext cx="101508" cy="31283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130580" y="2442658"/>
            <a:ext cx="4492984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72810" y="3405067"/>
            <a:ext cx="101508" cy="40348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2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519797" y="1087925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 types in a command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parse(string)</a:t>
            </a:r>
            <a:endParaRPr lang="en-US" sz="1200" i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102778" y="1790372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list of instructions for Logic</a:t>
            </a:r>
            <a:endParaRPr lang="en-US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8215740" y="2136272"/>
            <a:ext cx="26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filterDisplayScheduleByKeyword</a:t>
            </a:r>
            <a:r>
              <a:rPr lang="en-US" sz="1200" i="1" dirty="0" smtClean="0"/>
              <a:t>()</a:t>
            </a:r>
            <a:endParaRPr lang="en-US" sz="1200" i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retreiveDisplaySchedule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6102777" y="3452667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/>
              <a:t>v</a:t>
            </a:r>
            <a:r>
              <a:rPr lang="en-US" sz="1200" i="1" dirty="0" smtClean="0"/>
              <a:t>ector&lt;Item&gt;</a:t>
            </a:r>
            <a:endParaRPr lang="en-US" sz="1200" i="1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39469" y="1255724"/>
            <a:ext cx="241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initiateCommandAction</a:t>
            </a:r>
            <a:r>
              <a:rPr lang="en-US" sz="1200" i="1" dirty="0" smtClean="0"/>
              <a:t>(string)</a:t>
            </a:r>
            <a:endParaRPr lang="en-US" sz="1200" i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1533244" y="4085041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User sees updated schedule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270182" y="6053269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Search keyword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237209" y="511856"/>
            <a:ext cx="9834229" cy="4311650"/>
            <a:chOff x="1237086" y="500288"/>
            <a:chExt cx="9834229" cy="5222591"/>
          </a:xfrm>
        </p:grpSpPr>
        <p:grpSp>
          <p:nvGrpSpPr>
            <p:cNvPr id="77" name="Group 76"/>
            <p:cNvGrpSpPr/>
            <p:nvPr/>
          </p:nvGrpSpPr>
          <p:grpSpPr>
            <a:xfrm>
              <a:off x="5750956" y="504015"/>
              <a:ext cx="663964" cy="5218863"/>
              <a:chOff x="3477172" y="504017"/>
              <a:chExt cx="663964" cy="521886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477172" y="504017"/>
                <a:ext cx="663964" cy="4473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3809154" y="960491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3504203" y="539303"/>
              <a:ext cx="535724" cy="5183575"/>
              <a:chOff x="5806794" y="539305"/>
              <a:chExt cx="535724" cy="518357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6072064" y="960491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5806794" y="539305"/>
                <a:ext cx="535724" cy="44736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en-US" dirty="0" smtClean="0"/>
                  <a:t>GUI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8035324" y="539303"/>
              <a:ext cx="770467" cy="5183576"/>
              <a:chOff x="8035324" y="539303"/>
              <a:chExt cx="770467" cy="518357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8420559" y="960490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8035324" y="539303"/>
                <a:ext cx="770467" cy="447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Parser</a:t>
                </a:r>
                <a:endParaRPr lang="en-US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0175813" y="536005"/>
              <a:ext cx="895502" cy="5172752"/>
              <a:chOff x="10175813" y="536005"/>
              <a:chExt cx="895502" cy="517275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H="1">
                <a:off x="10623564" y="946368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0175813" y="536005"/>
                <a:ext cx="895502" cy="4473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237086" y="500288"/>
              <a:ext cx="617477" cy="5222425"/>
              <a:chOff x="1237086" y="500288"/>
              <a:chExt cx="617477" cy="522242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37086" y="500288"/>
                <a:ext cx="617477" cy="4473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530133" y="960489"/>
                <a:ext cx="0" cy="47622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Rectangle 41"/>
          <p:cNvSpPr/>
          <p:nvPr/>
        </p:nvSpPr>
        <p:spPr>
          <a:xfrm>
            <a:off x="6029072" y="1540245"/>
            <a:ext cx="101508" cy="264555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715194" y="1364924"/>
            <a:ext cx="101508" cy="307972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792426" y="3817112"/>
            <a:ext cx="228740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Update GUI</a:t>
            </a:r>
            <a:endParaRPr lang="en-US" sz="12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3816702" y="1565004"/>
            <a:ext cx="2266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766363" y="3821249"/>
            <a:ext cx="2316575" cy="364554"/>
            <a:chOff x="3766363" y="3668353"/>
            <a:chExt cx="2316575" cy="36455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668353"/>
              <a:ext cx="22874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Update GUI</a:t>
              </a:r>
              <a:endParaRPr lang="en-US" sz="12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8366691" y="1769243"/>
            <a:ext cx="101508" cy="31283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30580" y="1756419"/>
            <a:ext cx="2289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72810" y="2447356"/>
            <a:ext cx="101508" cy="31283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30580" y="2442657"/>
            <a:ext cx="4492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572810" y="3405067"/>
            <a:ext cx="101508" cy="40348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30580" y="3419613"/>
            <a:ext cx="4492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6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30133" y="875367"/>
            <a:ext cx="9093433" cy="30362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8417445" y="2136272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add(Item* </a:t>
            </a:r>
            <a:r>
              <a:rPr lang="en-US" sz="1200" i="1" dirty="0" err="1" smtClean="0"/>
              <a:t>newItem</a:t>
            </a:r>
            <a:r>
              <a:rPr lang="en-US" sz="1200" i="1" dirty="0" smtClean="0"/>
              <a:t>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3766363" y="28687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ADD_FAILURE_STORAGE_FAIL</a:t>
              </a:r>
              <a:endParaRPr lang="en-US" sz="1200" i="1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16598" y="6053269"/>
            <a:ext cx="377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VALID Item, failure at Storage end</a:t>
            </a:r>
          </a:p>
        </p:txBody>
      </p:sp>
    </p:spTree>
    <p:extLst>
      <p:ext uri="{BB962C8B-B14F-4D97-AF65-F5344CB8AC3E}">
        <p14:creationId xmlns:p14="http://schemas.microsoft.com/office/powerpoint/2010/main" val="5633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237086" y="539303"/>
            <a:ext cx="9834229" cy="2661097"/>
            <a:chOff x="1237086" y="539303"/>
            <a:chExt cx="9834229" cy="3223319"/>
          </a:xfrm>
        </p:grpSpPr>
        <p:grpSp>
          <p:nvGrpSpPr>
            <p:cNvPr id="77" name="Group 76"/>
            <p:cNvGrpSpPr/>
            <p:nvPr/>
          </p:nvGrpSpPr>
          <p:grpSpPr>
            <a:xfrm>
              <a:off x="5750956" y="543030"/>
              <a:ext cx="663964" cy="3219591"/>
              <a:chOff x="3477172" y="543032"/>
              <a:chExt cx="663964" cy="321959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477172" y="543032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809156" y="960490"/>
                <a:ext cx="0" cy="2802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3571438" y="539303"/>
              <a:ext cx="389850" cy="3223319"/>
              <a:chOff x="5874029" y="539305"/>
              <a:chExt cx="389850" cy="32233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74029" y="53930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UI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6072066" y="960491"/>
                <a:ext cx="0" cy="2802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8035324" y="539303"/>
              <a:ext cx="770467" cy="3223319"/>
              <a:chOff x="8035324" y="539303"/>
              <a:chExt cx="770467" cy="322331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035324" y="539303"/>
                <a:ext cx="770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Parser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8420561" y="960490"/>
                <a:ext cx="0" cy="2802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0175813" y="575020"/>
              <a:ext cx="895502" cy="3187601"/>
              <a:chOff x="10175813" y="575020"/>
              <a:chExt cx="895502" cy="318760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0175813" y="575020"/>
                <a:ext cx="895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623566" y="946368"/>
                <a:ext cx="0" cy="2816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1237086" y="539303"/>
              <a:ext cx="617477" cy="3223318"/>
              <a:chOff x="1237086" y="539303"/>
              <a:chExt cx="617477" cy="322331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37086" y="53930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530133" y="960489"/>
                <a:ext cx="0" cy="2802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3766363" y="22210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ADD_FAILURE_INVALID_ITEM</a:t>
              </a:r>
              <a:endParaRPr lang="en-US" sz="1200" i="1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65413" y="6053269"/>
            <a:ext cx="927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INVALID Item, failure at Logic end.</a:t>
            </a:r>
          </a:p>
          <a:p>
            <a:pPr algn="ctr"/>
            <a:r>
              <a:rPr lang="en-US" dirty="0" smtClean="0"/>
              <a:t>I.e. Logic detects that the Item violates certain rules and refuses to allow it to be added to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750956" y="542380"/>
            <a:ext cx="663964" cy="4276362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4279439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3"/>
            <a:ext cx="770467" cy="4279440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238294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4279303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17445" y="2148639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delete(</a:t>
            </a:r>
            <a:r>
              <a:rPr lang="en-US" sz="1200" i="1" dirty="0" err="1" smtClean="0"/>
              <a:t>indexOfItemToDelete</a:t>
            </a:r>
            <a:r>
              <a:rPr lang="en-US" sz="1200" i="1" dirty="0" smtClean="0"/>
              <a:t>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DELETE_SUCCESS</a:t>
              </a:r>
              <a:endParaRPr lang="en-US" sz="1200" i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DELETE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58163" y="6053269"/>
            <a:ext cx="18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VALID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3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0133" y="875367"/>
            <a:ext cx="9093433" cy="30743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17445" y="2148639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delete(</a:t>
            </a:r>
            <a:r>
              <a:rPr lang="en-US" sz="1200" i="1" dirty="0" err="1" smtClean="0"/>
              <a:t>indexOfItemToDelete</a:t>
            </a:r>
            <a:r>
              <a:rPr lang="en-US" sz="1200" i="1" dirty="0" smtClean="0"/>
              <a:t>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525985" y="3466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3766363" y="2881449"/>
            <a:ext cx="2316575" cy="646331"/>
            <a:chOff x="3766363" y="3706453"/>
            <a:chExt cx="2316575" cy="646331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DELETE_FAILURE_INVALID_INDEX</a:t>
              </a:r>
              <a:endParaRPr lang="en-US" sz="1200" i="1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533244" y="3080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DELETE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94040" y="6053269"/>
            <a:ext cx="42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INVALID Item, failure at Storage end</a:t>
            </a:r>
          </a:p>
          <a:p>
            <a:pPr algn="ctr"/>
            <a:r>
              <a:rPr lang="en-US" dirty="0"/>
              <a:t>I.e. User specifies invalid index to </a:t>
            </a:r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999</Words>
  <Application>Microsoft Office PowerPoint</Application>
  <PresentationFormat>Widescreen</PresentationFormat>
  <Paragraphs>325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Theme</vt:lpstr>
      <vt:lpstr>Available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Joon Fai</dc:creator>
  <cp:lastModifiedBy>Lee Joon Fai</cp:lastModifiedBy>
  <cp:revision>54</cp:revision>
  <dcterms:created xsi:type="dcterms:W3CDTF">2015-03-15T15:57:06Z</dcterms:created>
  <dcterms:modified xsi:type="dcterms:W3CDTF">2015-04-12T17:57:31Z</dcterms:modified>
</cp:coreProperties>
</file>