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8" autoAdjust="0"/>
    <p:restoredTop sz="74914" autoAdjust="0"/>
  </p:normalViewPr>
  <p:slideViewPr>
    <p:cSldViewPr snapToGrid="0">
      <p:cViewPr varScale="1">
        <p:scale>
          <a:sx n="87" d="100"/>
          <a:sy n="87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49104-E392-4594-99F3-D0833C3B2FC5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681B-2BBC-497F-A884-D1866DBB3E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GUI Architecture</a:t>
            </a:r>
            <a:r>
              <a:rPr lang="en-SG" baseline="0" dirty="0" smtClean="0"/>
              <a:t> Diagram</a:t>
            </a:r>
          </a:p>
          <a:p>
            <a:endParaRPr lang="en-SG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graphic user interface (GUI) is responsible for collecting all user input, converting internal data into a human readable format, and subsequently displaying it to the user. The GUI architecture diagram with the intra-component dependencies is shown on the right.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user action is detected, such as when a button is clicked or text is entered in the entry box,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TextEntryBoxes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activated respectively to notify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EventHandler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interaction.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EventHandler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then convert the input into a string. 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681B-2BBC-497F-A884-D1866DBB3EF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40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Within</a:t>
            </a:r>
            <a:r>
              <a:rPr lang="en-SG" baseline="0" dirty="0" smtClean="0"/>
              <a:t> Event handler (Activity Diagram)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GUI adopts</a:t>
            </a:r>
            <a:r>
              <a:rPr lang="en-SG" baseline="0" dirty="0" smtClean="0"/>
              <a:t> the concept of facade when crafting the it’s implementations. </a:t>
            </a:r>
          </a:p>
          <a:p>
            <a:endParaRPr lang="en-SG" baseline="0" dirty="0" smtClean="0"/>
          </a:p>
          <a:p>
            <a:r>
              <a:rPr lang="en-SG" baseline="0" dirty="0" smtClean="0"/>
              <a:t>Inputs from users (text or buttons) converge to only 1 point - function executeUserInput() (except for commands related to help where event handlers access directly to the back-end functions).</a:t>
            </a:r>
          </a:p>
          <a:p>
            <a:endParaRPr lang="en-SG" baseline="0" dirty="0" smtClean="0"/>
          </a:p>
          <a:p>
            <a:r>
              <a:rPr lang="en-SG" baseline="0" dirty="0" smtClean="0"/>
              <a:t>executeUserInput() shield the back-end functions from the </a:t>
            </a:r>
            <a:r>
              <a:rPr lang="en-SG" baseline="0" dirty="0" err="1" smtClean="0"/>
              <a:t>eventhandlers</a:t>
            </a:r>
            <a:r>
              <a:rPr lang="en-SG" baseline="0" dirty="0" smtClean="0"/>
              <a:t>. When a particular command is pass into it, it will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and determine whether input belongs to UI-executed command or Logic-executed commands.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then proceed on to pass the string input to either for execution.</a:t>
            </a:r>
          </a:p>
          <a:p>
            <a:endParaRPr lang="en-S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Model-View-Controller (MVC) is also being applied here.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: Output handlers &amp; various displays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Controller: Respective event handler from user inputs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Model: back-end functions (within UI and outside UI)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Upon receiving a invoke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executeUserIput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output handler will proceed to updated the respective displays by getting information from Logic.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this pattern reduces coupling resulting from the interlinked nature of the features described above by separating them into the three different components aforementioned.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681B-2BBC-497F-A884-D1866DBB3EF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04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Principles</a:t>
            </a:r>
            <a:r>
              <a:rPr lang="en-SG" baseline="0" dirty="0" smtClean="0"/>
              <a:t> </a:t>
            </a:r>
          </a:p>
          <a:p>
            <a:endParaRPr lang="en-SG" baseline="0" dirty="0" smtClean="0"/>
          </a:p>
          <a:p>
            <a:r>
              <a:rPr lang="en-SG" baseline="0" dirty="0" smtClean="0"/>
              <a:t>1. Law of Demeter – only talk to Logic. Didn’t access to Parser or Storage directly</a:t>
            </a:r>
          </a:p>
          <a:p>
            <a:endParaRPr lang="en-SG" baseline="0" dirty="0" smtClean="0"/>
          </a:p>
          <a:p>
            <a:r>
              <a:rPr lang="en-SG" baseline="0" dirty="0" smtClean="0"/>
              <a:t>2. Separation of concern – each function/ groups of functions / class  within UI focuses on their own task(s)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681B-2BBC-497F-A884-D1866DBB3EF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51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3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98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8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8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0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5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46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80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5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4BC7-772D-4D82-AC05-C7B62D294673}" type="datetimeFigureOut">
              <a:rPr lang="en-SG" smtClean="0"/>
              <a:t>4/4/2015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8E8B-4163-4BCD-9BF9-585BBA5743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2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0238" y="517407"/>
            <a:ext cx="8343900" cy="3444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67349" y="518878"/>
            <a:ext cx="1457325" cy="32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UI Elements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539036" y="1957262"/>
            <a:ext cx="2371725" cy="45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Universal Command Entry Box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7539036" y="2532133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 Entry Box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7539037" y="876707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Buttons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7539036" y="1342764"/>
            <a:ext cx="2371725" cy="4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Calendar date(s) selection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924674" y="2184808"/>
            <a:ext cx="614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4674" y="1040752"/>
            <a:ext cx="614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24674" y="2696177"/>
            <a:ext cx="614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24674" y="1578617"/>
            <a:ext cx="614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4674" y="1032742"/>
            <a:ext cx="0" cy="229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47909" y="3337583"/>
            <a:ext cx="7562852" cy="40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Event Handler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2347912" y="912012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Main Display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2347911" y="1899887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On going tasks Display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2347910" y="1428481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Main Display Label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2347909" y="2429480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Feedback Display</a:t>
            </a:r>
            <a:endParaRPr lang="en-SG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408965" y="1027228"/>
            <a:ext cx="0" cy="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3"/>
          </p:cNvCxnSpPr>
          <p:nvPr/>
        </p:nvCxnSpPr>
        <p:spPr>
          <a:xfrm flipH="1">
            <a:off x="4719637" y="1040752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19637" y="1592525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19634" y="2063930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19634" y="2593524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03634" y="1032427"/>
            <a:ext cx="0" cy="229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61806" y="121905"/>
            <a:ext cx="6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GUI</a:t>
            </a:r>
            <a:endParaRPr lang="en-SG" dirty="0"/>
          </a:p>
        </p:txBody>
      </p:sp>
      <p:sp>
        <p:nvSpPr>
          <p:cNvPr id="60" name="Rectangle 59"/>
          <p:cNvSpPr/>
          <p:nvPr/>
        </p:nvSpPr>
        <p:spPr>
          <a:xfrm>
            <a:off x="7543797" y="4430255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UICommandSuggestion</a:t>
            </a:r>
            <a:endParaRPr lang="en-SG" dirty="0"/>
          </a:p>
        </p:txBody>
      </p:sp>
      <p:sp>
        <p:nvSpPr>
          <p:cNvPr id="61" name="Rectangle 60"/>
          <p:cNvSpPr/>
          <p:nvPr/>
        </p:nvSpPr>
        <p:spPr>
          <a:xfrm>
            <a:off x="7539035" y="5309667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UIShow</a:t>
            </a:r>
            <a:endParaRPr lang="en-SG" dirty="0"/>
          </a:p>
        </p:txBody>
      </p:sp>
      <p:sp>
        <p:nvSpPr>
          <p:cNvPr id="62" name="Rectangle 61"/>
          <p:cNvSpPr/>
          <p:nvPr/>
        </p:nvSpPr>
        <p:spPr>
          <a:xfrm>
            <a:off x="7539035" y="6189079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UIHelp</a:t>
            </a:r>
            <a:endParaRPr lang="en-SG" dirty="0"/>
          </a:p>
        </p:txBody>
      </p:sp>
      <p:sp>
        <p:nvSpPr>
          <p:cNvPr id="63" name="Rectangle 62"/>
          <p:cNvSpPr/>
          <p:nvPr/>
        </p:nvSpPr>
        <p:spPr>
          <a:xfrm>
            <a:off x="2347908" y="4430255"/>
            <a:ext cx="2371725" cy="3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Logic</a:t>
            </a:r>
            <a:endParaRPr lang="en-SG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924674" y="3746255"/>
            <a:ext cx="0" cy="2606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0" idx="1"/>
          </p:cNvCxnSpPr>
          <p:nvPr/>
        </p:nvCxnSpPr>
        <p:spPr>
          <a:xfrm>
            <a:off x="6924674" y="4593844"/>
            <a:ext cx="61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924674" y="5473256"/>
            <a:ext cx="61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24674" y="6352668"/>
            <a:ext cx="619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3" idx="0"/>
          </p:cNvCxnSpPr>
          <p:nvPr/>
        </p:nvCxnSpPr>
        <p:spPr>
          <a:xfrm>
            <a:off x="3533770" y="3746255"/>
            <a:ext cx="1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7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/>
          <p:nvPr/>
        </p:nvSpPr>
        <p:spPr>
          <a:xfrm>
            <a:off x="7401399" y="364585"/>
            <a:ext cx="2686816" cy="46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Input Handler</a:t>
            </a:r>
            <a:endParaRPr lang="en-SG" dirty="0"/>
          </a:p>
        </p:txBody>
      </p:sp>
      <p:sp>
        <p:nvSpPr>
          <p:cNvPr id="6" name="Rectangle 19"/>
          <p:cNvSpPr/>
          <p:nvPr/>
        </p:nvSpPr>
        <p:spPr>
          <a:xfrm>
            <a:off x="139148" y="1580473"/>
            <a:ext cx="11887200" cy="46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executeUserInput() &amp; it’s related functions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24928" y="832181"/>
            <a:ext cx="0" cy="74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261595" y="2796361"/>
            <a:ext cx="2368858" cy="87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Within GUI &amp; UI classes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4545546" y="2796361"/>
            <a:ext cx="2570952" cy="87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Logic</a:t>
            </a:r>
            <a:endParaRPr lang="en-SG" dirty="0"/>
          </a:p>
        </p:txBody>
      </p:sp>
      <p:sp>
        <p:nvSpPr>
          <p:cNvPr id="16" name="Flowchart: Decision 15"/>
          <p:cNvSpPr/>
          <p:nvPr/>
        </p:nvSpPr>
        <p:spPr>
          <a:xfrm>
            <a:off x="7959619" y="2328765"/>
            <a:ext cx="357808" cy="3081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flipV="1">
            <a:off x="8317427" y="2482821"/>
            <a:ext cx="21285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31022" y="2482821"/>
            <a:ext cx="21285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28584" y="2048069"/>
            <a:ext cx="0" cy="28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31022" y="2485390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446024" y="2485390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7959619" y="3942220"/>
            <a:ext cx="357808" cy="3081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8317427" y="4096277"/>
            <a:ext cx="2128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31022" y="4096276"/>
            <a:ext cx="21285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31022" y="3667539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446024" y="367146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41983" y="2048069"/>
            <a:ext cx="0" cy="255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2"/>
          </p:cNvCxnSpPr>
          <p:nvPr/>
        </p:nvCxnSpPr>
        <p:spPr>
          <a:xfrm>
            <a:off x="8138523" y="4250333"/>
            <a:ext cx="0" cy="35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41983" y="4602042"/>
            <a:ext cx="5196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19"/>
          <p:cNvSpPr/>
          <p:nvPr/>
        </p:nvSpPr>
        <p:spPr>
          <a:xfrm>
            <a:off x="1679823" y="359730"/>
            <a:ext cx="2686816" cy="46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Output Handler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941983" y="832180"/>
            <a:ext cx="0" cy="7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0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58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377</Words>
  <Application>Microsoft Office PowerPoint</Application>
  <PresentationFormat>Widescreen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kang</dc:creator>
  <cp:lastModifiedBy>Yong kang</cp:lastModifiedBy>
  <cp:revision>16</cp:revision>
  <dcterms:created xsi:type="dcterms:W3CDTF">2015-04-04T07:55:51Z</dcterms:created>
  <dcterms:modified xsi:type="dcterms:W3CDTF">2015-04-04T13:30:37Z</dcterms:modified>
</cp:coreProperties>
</file>