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77" r:id="rId5"/>
    <p:sldId id="260" r:id="rId6"/>
    <p:sldId id="282" r:id="rId7"/>
    <p:sldId id="283" r:id="rId8"/>
    <p:sldId id="273" r:id="rId9"/>
    <p:sldId id="263" r:id="rId10"/>
    <p:sldId id="269" r:id="rId11"/>
    <p:sldId id="270" r:id="rId12"/>
    <p:sldId id="271" r:id="rId13"/>
    <p:sldId id="279" r:id="rId14"/>
    <p:sldId id="284" r:id="rId15"/>
    <p:sldId id="280" r:id="rId16"/>
    <p:sldId id="285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3" autoAdjust="0"/>
    <p:restoredTop sz="82944" autoAdjust="0"/>
  </p:normalViewPr>
  <p:slideViewPr>
    <p:cSldViewPr snapToGrid="0">
      <p:cViewPr varScale="1">
        <p:scale>
          <a:sx n="62" d="100"/>
          <a:sy n="62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61528-2C18-4C0D-AB2B-26DCCA4302D7}" type="datetimeFigureOut">
              <a:rPr lang="en-SG" smtClean="0"/>
              <a:t>13/3/2015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7FE06-7D4F-45EE-80A8-30F5570C1B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691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Main</a:t>
            </a:r>
            <a:r>
              <a:rPr lang="en-SG" baseline="0" dirty="0" smtClean="0"/>
              <a:t> display will display the tasks for today;</a:t>
            </a:r>
          </a:p>
          <a:p>
            <a:r>
              <a:rPr lang="en-SG" baseline="0" dirty="0" smtClean="0"/>
              <a:t>If no tasks today. It will display the list of commands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FE06-7D4F-45EE-80A8-30F5570C1B21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7201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FE06-7D4F-45EE-80A8-30F5570C1B21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851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Suggestion Box</a:t>
            </a:r>
            <a:r>
              <a:rPr lang="en-SG" baseline="0" dirty="0" smtClean="0"/>
              <a:t> will appear to show you the correct format of input.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FE06-7D4F-45EE-80A8-30F5570C1B21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850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Newly added event</a:t>
            </a:r>
            <a:r>
              <a:rPr lang="en-SG" baseline="0" dirty="0" smtClean="0"/>
              <a:t> will be in green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FE06-7D4F-45EE-80A8-30F5570C1B21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178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Newly added event that clashed with existing</a:t>
            </a:r>
            <a:r>
              <a:rPr lang="en-SG" baseline="0" dirty="0" smtClean="0"/>
              <a:t> event will be highlighted in red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FE06-7D4F-45EE-80A8-30F5570C1B21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102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smtClean="0"/>
              <a:t>Suggestion Box</a:t>
            </a:r>
            <a:r>
              <a:rPr lang="en-SG" baseline="0" dirty="0" smtClean="0"/>
              <a:t> will appear to show you the correct format of input.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FE06-7D4F-45EE-80A8-30F5570C1B21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688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The top</a:t>
            </a:r>
            <a:r>
              <a:rPr lang="en-SG" baseline="0" dirty="0" smtClean="0"/>
              <a:t> left box will show the label of what is being displayed on the main display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FE06-7D4F-45EE-80A8-30F5570C1B21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147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smtClean="0"/>
              <a:t>Suggestion Box</a:t>
            </a:r>
            <a:r>
              <a:rPr lang="en-SG" baseline="0" dirty="0" smtClean="0"/>
              <a:t> will appear to show you the correct format of input.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FE06-7D4F-45EE-80A8-30F5570C1B21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1066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Simple move your mouse over to “SHOW” and press on the format you would like to </a:t>
            </a:r>
            <a:r>
              <a:rPr lang="en-SG" dirty="0" smtClean="0"/>
              <a:t>display.</a:t>
            </a:r>
          </a:p>
          <a:p>
            <a:endParaRPr lang="en-SG" dirty="0" smtClean="0"/>
          </a:p>
          <a:p>
            <a:r>
              <a:rPr lang="en-SG" dirty="0" smtClean="0"/>
              <a:t>Alternatively, one can type “show day”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FE06-7D4F-45EE-80A8-30F5570C1B21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9034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Simple move your mouse over to “HELP” and press</a:t>
            </a:r>
            <a:r>
              <a:rPr lang="en-SG" baseline="0" dirty="0" smtClean="0"/>
              <a:t> ‘Undo’</a:t>
            </a:r>
            <a:endParaRPr lang="en-SG" dirty="0" smtClean="0"/>
          </a:p>
          <a:p>
            <a:r>
              <a:rPr lang="en-SG" dirty="0" smtClean="0"/>
              <a:t>Alternatively, you can also type undo on the command bar.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FE06-7D4F-45EE-80A8-30F5570C1B21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10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8FC-0791-4955-B24C-27954A8BABB2}" type="datetimeFigureOut">
              <a:rPr lang="en-SG" smtClean="0"/>
              <a:t>13/3/2015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295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8FC-0791-4955-B24C-27954A8BABB2}" type="datetimeFigureOut">
              <a:rPr lang="en-SG" smtClean="0"/>
              <a:t>13/3/2015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6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8FC-0791-4955-B24C-27954A8BABB2}" type="datetimeFigureOut">
              <a:rPr lang="en-SG" smtClean="0"/>
              <a:t>13/3/2015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217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8FC-0791-4955-B24C-27954A8BABB2}" type="datetimeFigureOut">
              <a:rPr lang="en-SG" smtClean="0"/>
              <a:t>13/3/2015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51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8FC-0791-4955-B24C-27954A8BABB2}" type="datetimeFigureOut">
              <a:rPr lang="en-SG" smtClean="0"/>
              <a:t>13/3/2015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095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8FC-0791-4955-B24C-27954A8BABB2}" type="datetimeFigureOut">
              <a:rPr lang="en-SG" smtClean="0"/>
              <a:t>13/3/2015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817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8FC-0791-4955-B24C-27954A8BABB2}" type="datetimeFigureOut">
              <a:rPr lang="en-SG" smtClean="0"/>
              <a:t>13/3/2015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313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8FC-0791-4955-B24C-27954A8BABB2}" type="datetimeFigureOut">
              <a:rPr lang="en-SG" smtClean="0"/>
              <a:t>13/3/2015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504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8FC-0791-4955-B24C-27954A8BABB2}" type="datetimeFigureOut">
              <a:rPr lang="en-SG" smtClean="0"/>
              <a:t>13/3/2015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534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8FC-0791-4955-B24C-27954A8BABB2}" type="datetimeFigureOut">
              <a:rPr lang="en-SG" smtClean="0"/>
              <a:t>13/3/2015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74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8FC-0791-4955-B24C-27954A8BABB2}" type="datetimeFigureOut">
              <a:rPr lang="en-SG" smtClean="0"/>
              <a:t>13/3/2015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912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A8FC-0791-4955-B24C-27954A8BABB2}" type="datetimeFigureOut">
              <a:rPr lang="en-SG" smtClean="0"/>
              <a:t>13/3/2015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48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0568" y="159212"/>
            <a:ext cx="11998408" cy="6270617"/>
            <a:chOff x="340568" y="159212"/>
            <a:chExt cx="11998408" cy="627061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959" y="159212"/>
              <a:ext cx="8084829" cy="627061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074277" y="2443068"/>
              <a:ext cx="4301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dirty="0" smtClean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Welcome to MapleSyrup, Jim.</a:t>
              </a:r>
              <a:endParaRPr lang="en-SG" sz="24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9884029" y="5879086"/>
              <a:ext cx="728164" cy="64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0656137" y="5694420"/>
              <a:ext cx="168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Feedback Box</a:t>
              </a:r>
              <a:endParaRPr lang="en-SG" dirty="0"/>
            </a:p>
          </p:txBody>
        </p:sp>
        <p:cxnSp>
          <p:nvCxnSpPr>
            <p:cNvPr id="15" name="Straight Arrow Connector 14"/>
            <p:cNvCxnSpPr>
              <a:stCxn id="17" idx="1"/>
            </p:cNvCxnSpPr>
            <p:nvPr/>
          </p:nvCxnSpPr>
          <p:spPr>
            <a:xfrm flipH="1" flipV="1">
              <a:off x="10083345" y="735477"/>
              <a:ext cx="532322" cy="372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615667" y="923293"/>
              <a:ext cx="1213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Search Box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1314" y="1789079"/>
              <a:ext cx="1395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Ongoing Tasks Display</a:t>
              </a:r>
              <a:endParaRPr lang="en-SG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07873" y="2642248"/>
              <a:ext cx="3158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0568" y="2443068"/>
              <a:ext cx="1889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Main Display</a:t>
              </a:r>
              <a:endParaRPr lang="en-SG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10101332" y="5382549"/>
              <a:ext cx="57311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0656137" y="5197883"/>
              <a:ext cx="168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Command Box</a:t>
              </a:r>
              <a:endParaRPr lang="en-SG" dirty="0"/>
            </a:p>
          </p:txBody>
        </p:sp>
        <p:sp>
          <p:nvSpPr>
            <p:cNvPr id="26" name="TextBox 10"/>
            <p:cNvSpPr txBox="1"/>
            <p:nvPr/>
          </p:nvSpPr>
          <p:spPr>
            <a:xfrm>
              <a:off x="2430676" y="52729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cxnSp>
          <p:nvCxnSpPr>
            <p:cNvPr id="28" name="Straight Arrow Connector 27"/>
            <p:cNvCxnSpPr>
              <a:stCxn id="29" idx="3"/>
            </p:cNvCxnSpPr>
            <p:nvPr/>
          </p:nvCxnSpPr>
          <p:spPr>
            <a:xfrm flipV="1">
              <a:off x="2080007" y="5394789"/>
              <a:ext cx="382799" cy="79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79223" y="5079523"/>
              <a:ext cx="1400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User-defined</a:t>
              </a:r>
            </a:p>
            <a:p>
              <a:r>
                <a:rPr lang="en-SG" dirty="0" smtClean="0"/>
                <a:t>Categories 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524760" y="2068937"/>
              <a:ext cx="891791" cy="6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367142" y="1499975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00B050"/>
                  </a:solidFill>
                </a:rPr>
                <a:t>Sleep</a:t>
              </a:r>
              <a:endParaRPr lang="en-SG" sz="1400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Box 10"/>
            <p:cNvSpPr txBox="1"/>
            <p:nvPr/>
          </p:nvSpPr>
          <p:spPr>
            <a:xfrm>
              <a:off x="4623228" y="5528643"/>
              <a:ext cx="9938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Sleep Added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8569" y="330394"/>
              <a:ext cx="1395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Label of main display</a:t>
              </a:r>
              <a:endParaRPr lang="en-SG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502988" y="639280"/>
              <a:ext cx="891791" cy="6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7" idx="1"/>
            </p:cNvCxnSpPr>
            <p:nvPr/>
          </p:nvCxnSpPr>
          <p:spPr>
            <a:xfrm flipH="1" flipV="1">
              <a:off x="5617029" y="735480"/>
              <a:ext cx="5063954" cy="953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0680983" y="1365981"/>
              <a:ext cx="1511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Calendar display button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75725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4533" y="109537"/>
            <a:ext cx="8252958" cy="6550343"/>
            <a:chOff x="1974533" y="109537"/>
            <a:chExt cx="8252958" cy="6550343"/>
          </a:xfrm>
        </p:grpSpPr>
        <p:pic>
          <p:nvPicPr>
            <p:cNvPr id="10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4533" y="109537"/>
              <a:ext cx="8237719" cy="6550343"/>
            </a:xfrm>
            <a:prstGeom prst="rect">
              <a:avLst/>
            </a:prstGeom>
          </p:spPr>
        </p:pic>
        <p:sp>
          <p:nvSpPr>
            <p:cNvPr id="12" name="TextBox 7"/>
            <p:cNvSpPr txBox="1"/>
            <p:nvPr/>
          </p:nvSpPr>
          <p:spPr>
            <a:xfrm>
              <a:off x="2096452" y="435424"/>
              <a:ext cx="2629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 smtClean="0"/>
                <a:t>     School</a:t>
              </a:r>
              <a:endParaRPr lang="en-SG" sz="1600" b="1" dirty="0"/>
            </a:p>
          </p:txBody>
        </p:sp>
        <p:sp>
          <p:nvSpPr>
            <p:cNvPr id="13" name="TextBox 10"/>
            <p:cNvSpPr txBox="1"/>
            <p:nvPr/>
          </p:nvSpPr>
          <p:spPr>
            <a:xfrm>
              <a:off x="4364148" y="5657234"/>
              <a:ext cx="14422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Supper added</a:t>
              </a:r>
            </a:p>
            <a:p>
              <a:r>
                <a:rPr lang="en-SG" sz="1200" dirty="0" smtClean="0"/>
                <a:t>School displayed</a:t>
              </a:r>
            </a:p>
            <a:p>
              <a:r>
                <a:rPr lang="en-SG" sz="1200" dirty="0" smtClean="0"/>
                <a:t>CS2103 finals edited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2065972" y="1499975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0"/>
            <p:cNvSpPr txBox="1"/>
            <p:nvPr/>
          </p:nvSpPr>
          <p:spPr>
            <a:xfrm>
              <a:off x="2141116" y="54253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b="1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16" name="Rectangle 1"/>
            <p:cNvSpPr/>
            <p:nvPr/>
          </p:nvSpPr>
          <p:spPr>
            <a:xfrm>
              <a:off x="4131491" y="976660"/>
              <a:ext cx="6096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buAutoNum type="arabicPeriod" startAt="3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All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Day		</a:t>
              </a:r>
              <a:r>
                <a:rPr lang="en-SG" sz="1400" dirty="0" err="1">
                  <a:solidFill>
                    <a:schemeClr val="bg1">
                      <a:lumMod val="50000"/>
                    </a:schemeClr>
                  </a:solidFill>
                </a:rPr>
                <a:t>Engin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 Day</a:t>
              </a:r>
              <a:r>
                <a:rPr lang="en-SG" sz="1400" dirty="0"/>
                <a:t>			   </a:t>
              </a:r>
            </a:p>
            <a:p>
              <a:pPr marL="342900" indent="-342900">
                <a:buAutoNum type="arabicPeriod" startAt="4"/>
              </a:pPr>
              <a:r>
                <a:rPr lang="en-SG" sz="1400" dirty="0" smtClean="0">
                  <a:solidFill>
                    <a:srgbClr val="2007DD"/>
                  </a:solidFill>
                </a:rPr>
                <a:t>[9am-10am]</a:t>
              </a:r>
              <a:r>
                <a:rPr lang="en-SG" sz="1400" dirty="0">
                  <a:solidFill>
                    <a:srgbClr val="2007DD"/>
                  </a:solidFill>
                </a:rPr>
                <a:t>	CS2103 finals</a:t>
              </a:r>
            </a:p>
            <a:p>
              <a:pPr marL="342900" indent="-342900">
                <a:buAutoNum type="arabicPeriod" startAt="5"/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[3pm-4pm]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High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tea 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Utown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green under the trees with my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cat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	and friends)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88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436418"/>
            <a:ext cx="363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Display event</a:t>
            </a:r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1862744" y="170481"/>
            <a:ext cx="8398192" cy="6431797"/>
            <a:chOff x="1862744" y="170481"/>
            <a:chExt cx="8398192" cy="643179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2744" y="170481"/>
              <a:ext cx="8398192" cy="6431797"/>
            </a:xfrm>
            <a:prstGeom prst="rect">
              <a:avLst/>
            </a:prstGeom>
          </p:spPr>
        </p:pic>
        <p:sp>
          <p:nvSpPr>
            <p:cNvPr id="9" name="TextBox 7"/>
            <p:cNvSpPr txBox="1"/>
            <p:nvPr/>
          </p:nvSpPr>
          <p:spPr>
            <a:xfrm>
              <a:off x="2065972" y="603064"/>
              <a:ext cx="2629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 smtClean="0"/>
                <a:t>     School</a:t>
              </a:r>
              <a:endParaRPr lang="en-SG" sz="16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23204" y="5572798"/>
              <a:ext cx="14422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Supper added</a:t>
              </a:r>
            </a:p>
            <a:p>
              <a:r>
                <a:rPr lang="en-SG" sz="1200" dirty="0" smtClean="0"/>
                <a:t>School displayed</a:t>
              </a:r>
            </a:p>
            <a:p>
              <a:r>
                <a:rPr lang="en-SG" sz="1200" dirty="0" smtClean="0"/>
                <a:t>CS2103 finals edited</a:t>
              </a:r>
            </a:p>
          </p:txBody>
        </p:sp>
        <p:sp>
          <p:nvSpPr>
            <p:cNvPr id="12" name="TextBox 8"/>
            <p:cNvSpPr txBox="1"/>
            <p:nvPr/>
          </p:nvSpPr>
          <p:spPr>
            <a:xfrm>
              <a:off x="2102125" y="1603841"/>
              <a:ext cx="1578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            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r>
                <a:rPr lang="en-SG" sz="1400" dirty="0" smtClean="0">
                  <a:solidFill>
                    <a:srgbClr val="2007DD"/>
                  </a:solidFill>
                </a:rPr>
                <a:t>              </a:t>
              </a:r>
              <a:r>
                <a:rPr lang="en-SG" sz="1400" dirty="0" smtClean="0">
                  <a:solidFill>
                    <a:srgbClr val="2007DD"/>
                  </a:solidFill>
                </a:rPr>
                <a:t>Homework</a:t>
              </a:r>
              <a:endParaRPr lang="en-SG" sz="1400" dirty="0" smtClean="0">
                <a:solidFill>
                  <a:srgbClr val="2007DD"/>
                </a:solidFill>
              </a:endParaRPr>
            </a:p>
          </p:txBody>
        </p:sp>
        <p:sp>
          <p:nvSpPr>
            <p:cNvPr id="13" name="TextBox 10"/>
            <p:cNvSpPr txBox="1"/>
            <p:nvPr/>
          </p:nvSpPr>
          <p:spPr>
            <a:xfrm>
              <a:off x="2031932" y="5275234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b="1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14" name="Rectangle 1"/>
            <p:cNvSpPr/>
            <p:nvPr/>
          </p:nvSpPr>
          <p:spPr>
            <a:xfrm>
              <a:off x="4063251" y="1126788"/>
              <a:ext cx="6096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buAutoNum type="arabicPeriod" startAt="3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All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Day		</a:t>
              </a:r>
              <a:r>
                <a:rPr lang="en-SG" sz="1400" dirty="0" err="1">
                  <a:solidFill>
                    <a:schemeClr val="bg1">
                      <a:lumMod val="50000"/>
                    </a:schemeClr>
                  </a:solidFill>
                </a:rPr>
                <a:t>Engin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 Day</a:t>
              </a:r>
              <a:r>
                <a:rPr lang="en-SG" sz="1400" dirty="0"/>
                <a:t>			   </a:t>
              </a:r>
            </a:p>
            <a:p>
              <a:pPr marL="342900" indent="-342900">
                <a:buAutoNum type="arabicPeriod" startAt="4"/>
              </a:pPr>
              <a:r>
                <a:rPr lang="en-SG" sz="1400" dirty="0" smtClean="0">
                  <a:solidFill>
                    <a:srgbClr val="2007DD"/>
                  </a:solidFill>
                </a:rPr>
                <a:t>[9am-10am]</a:t>
              </a:r>
              <a:r>
                <a:rPr lang="en-SG" sz="1400" dirty="0">
                  <a:solidFill>
                    <a:srgbClr val="2007DD"/>
                  </a:solidFill>
                </a:rPr>
                <a:t>	CS2103 finals</a:t>
              </a:r>
            </a:p>
            <a:p>
              <a:pPr marL="342900" indent="-342900">
                <a:buAutoNum type="arabicPeriod" startAt="5"/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[3pm-4pm]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High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tea 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Utown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green under the trees with my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cat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	and friends)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30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57401" y="159212"/>
            <a:ext cx="8340388" cy="6270617"/>
            <a:chOff x="2057401" y="159212"/>
            <a:chExt cx="8340388" cy="6270617"/>
          </a:xfrm>
        </p:grpSpPr>
        <p:pic>
          <p:nvPicPr>
            <p:cNvPr id="8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1" y="159212"/>
              <a:ext cx="8340388" cy="6270617"/>
            </a:xfrm>
            <a:prstGeom prst="rect">
              <a:avLst/>
            </a:prstGeom>
          </p:spPr>
        </p:pic>
        <p:sp>
          <p:nvSpPr>
            <p:cNvPr id="9" name="TextBox 4"/>
            <p:cNvSpPr txBox="1"/>
            <p:nvPr/>
          </p:nvSpPr>
          <p:spPr>
            <a:xfrm>
              <a:off x="4240350" y="1024234"/>
              <a:ext cx="5529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4.     [12:30pm-1.30pm]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Lunch with John </a:t>
              </a:r>
              <a:r>
                <a:rPr lang="en-SG" sz="1400" dirty="0" smtClean="0"/>
                <a:t>		                     </a:t>
              </a:r>
            </a:p>
            <a:p>
              <a:r>
                <a:rPr lang="en-SG" sz="1400" dirty="0" smtClean="0">
                  <a:solidFill>
                    <a:srgbClr val="2007DD"/>
                  </a:solidFill>
                </a:rPr>
                <a:t>5.     [2pm-5pm]	2103 Lecture	</a:t>
              </a:r>
              <a:r>
                <a:rPr lang="en-SG" sz="1400" dirty="0">
                  <a:solidFill>
                    <a:srgbClr val="2007DD"/>
                  </a:solidFill>
                </a:rPr>
                <a:t> </a:t>
              </a:r>
              <a:r>
                <a:rPr lang="en-SG" sz="1400" dirty="0" smtClean="0">
                  <a:solidFill>
                    <a:srgbClr val="2007DD"/>
                  </a:solidFill>
                </a:rPr>
                <a:t>                    #School</a:t>
              </a:r>
              <a:endParaRPr lang="en-SG" sz="1400" dirty="0">
                <a:solidFill>
                  <a:srgbClr val="2007DD"/>
                </a:solidFill>
              </a:endParaRPr>
            </a:p>
          </p:txBody>
        </p:sp>
        <p:sp>
          <p:nvSpPr>
            <p:cNvPr id="10" name="TextBox 2"/>
            <p:cNvSpPr txBox="1"/>
            <p:nvPr/>
          </p:nvSpPr>
          <p:spPr>
            <a:xfrm>
              <a:off x="4116818" y="4491145"/>
              <a:ext cx="4082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>
                  <a:solidFill>
                    <a:schemeClr val="bg1"/>
                  </a:solidFill>
                </a:rPr>
                <a:t>Please type in the command box below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30676" y="52729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12" name="TextBox 8"/>
            <p:cNvSpPr txBox="1"/>
            <p:nvPr/>
          </p:nvSpPr>
          <p:spPr>
            <a:xfrm>
              <a:off x="2184262" y="1499975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85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0413" y="365125"/>
            <a:ext cx="2225298" cy="1325563"/>
          </a:xfrm>
        </p:spPr>
        <p:txBody>
          <a:bodyPr/>
          <a:lstStyle/>
          <a:p>
            <a:r>
              <a:rPr lang="en-SG" dirty="0" smtClean="0"/>
              <a:t>UNDO</a:t>
            </a:r>
            <a:endParaRPr lang="en-SG" dirty="0"/>
          </a:p>
        </p:txBody>
      </p:sp>
      <p:grpSp>
        <p:nvGrpSpPr>
          <p:cNvPr id="9" name="Group 8"/>
          <p:cNvGrpSpPr/>
          <p:nvPr/>
        </p:nvGrpSpPr>
        <p:grpSpPr>
          <a:xfrm>
            <a:off x="1619332" y="154981"/>
            <a:ext cx="8671544" cy="6571284"/>
            <a:chOff x="1619332" y="154981"/>
            <a:chExt cx="8671544" cy="65712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9332" y="154981"/>
              <a:ext cx="8671544" cy="6571284"/>
            </a:xfrm>
            <a:prstGeom prst="rect">
              <a:avLst/>
            </a:prstGeom>
          </p:spPr>
        </p:pic>
        <p:sp>
          <p:nvSpPr>
            <p:cNvPr id="5" name="TextBox 10"/>
            <p:cNvSpPr txBox="1"/>
            <p:nvPr/>
          </p:nvSpPr>
          <p:spPr>
            <a:xfrm>
              <a:off x="4137225" y="5690641"/>
              <a:ext cx="14422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Supper added</a:t>
              </a:r>
            </a:p>
            <a:p>
              <a:r>
                <a:rPr lang="en-SG" sz="1200" dirty="0" smtClean="0"/>
                <a:t>School displayed</a:t>
              </a:r>
            </a:p>
            <a:p>
              <a:r>
                <a:rPr lang="en-SG" sz="1200" dirty="0" smtClean="0"/>
                <a:t>CS2103 finals edited</a:t>
              </a:r>
            </a:p>
          </p:txBody>
        </p:sp>
        <p:sp>
          <p:nvSpPr>
            <p:cNvPr id="6" name="TextBox 8"/>
            <p:cNvSpPr txBox="1"/>
            <p:nvPr/>
          </p:nvSpPr>
          <p:spPr>
            <a:xfrm>
              <a:off x="1737468" y="1551206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</a:t>
              </a:r>
              <a:r>
                <a:rPr lang="en-SG" sz="1400" dirty="0" smtClean="0">
                  <a:solidFill>
                    <a:srgbClr val="2007DD"/>
                  </a:solidFill>
                </a:rPr>
                <a:t> </a:t>
              </a:r>
            </a:p>
            <a:p>
              <a:pPr marL="342900" indent="-342900">
                <a:buAutoNum type="arabicPeriod"/>
              </a:pP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10"/>
            <p:cNvSpPr txBox="1"/>
            <p:nvPr/>
          </p:nvSpPr>
          <p:spPr>
            <a:xfrm>
              <a:off x="1783962" y="5455069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8" name="Rectangle 1"/>
            <p:cNvSpPr/>
            <p:nvPr/>
          </p:nvSpPr>
          <p:spPr>
            <a:xfrm>
              <a:off x="4001260" y="1074153"/>
              <a:ext cx="6096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buAutoNum type="arabicPeriod" startAt="3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All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Day		</a:t>
              </a:r>
              <a:r>
                <a:rPr lang="en-SG" sz="1400" dirty="0" err="1">
                  <a:solidFill>
                    <a:schemeClr val="bg1">
                      <a:lumMod val="50000"/>
                    </a:schemeClr>
                  </a:solidFill>
                </a:rPr>
                <a:t>Engin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 Day</a:t>
              </a:r>
              <a:r>
                <a:rPr lang="en-SG" sz="1400" dirty="0"/>
                <a:t>			   </a:t>
              </a:r>
            </a:p>
            <a:p>
              <a:pPr marL="342900" indent="-342900">
                <a:buAutoNum type="arabicPeriod" startAt="4"/>
              </a:pPr>
              <a:r>
                <a:rPr lang="en-SG" sz="1400" dirty="0" smtClean="0">
                  <a:solidFill>
                    <a:srgbClr val="2007DD"/>
                  </a:solidFill>
                </a:rPr>
                <a:t>[9am-10am]</a:t>
              </a:r>
              <a:r>
                <a:rPr lang="en-SG" sz="1400" dirty="0">
                  <a:solidFill>
                    <a:srgbClr val="2007DD"/>
                  </a:solidFill>
                </a:rPr>
                <a:t>	CS2103 finals</a:t>
              </a:r>
            </a:p>
            <a:p>
              <a:pPr marL="342900" indent="-342900">
                <a:buAutoNum type="arabicPeriod" startAt="5"/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[3pm-4pm]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High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tea 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Utown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green under the trees with my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cat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	and friends)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61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057401" y="159212"/>
            <a:ext cx="8340388" cy="6270617"/>
            <a:chOff x="2057401" y="159212"/>
            <a:chExt cx="8340388" cy="6270617"/>
          </a:xfrm>
        </p:grpSpPr>
        <p:pic>
          <p:nvPicPr>
            <p:cNvPr id="4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1" y="159212"/>
              <a:ext cx="8340388" cy="6270617"/>
            </a:xfrm>
            <a:prstGeom prst="rect">
              <a:avLst/>
            </a:prstGeom>
          </p:spPr>
        </p:pic>
        <p:sp>
          <p:nvSpPr>
            <p:cNvPr id="7" name="TextBox 10"/>
            <p:cNvSpPr txBox="1"/>
            <p:nvPr/>
          </p:nvSpPr>
          <p:spPr>
            <a:xfrm>
              <a:off x="2198202" y="519547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184262" y="1499975"/>
              <a:ext cx="1578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</a:t>
              </a:r>
              <a:r>
                <a:rPr lang="en-SG" sz="1400" dirty="0" smtClean="0">
                  <a:solidFill>
                    <a:srgbClr val="2007DD"/>
                  </a:solidFill>
                </a:rPr>
                <a:t>Homework</a:t>
              </a:r>
              <a:endParaRPr lang="en-SG" sz="1400" dirty="0" smtClean="0">
                <a:solidFill>
                  <a:srgbClr val="2007DD"/>
                </a:solidFill>
              </a:endParaRPr>
            </a:p>
          </p:txBody>
        </p:sp>
        <p:sp>
          <p:nvSpPr>
            <p:cNvPr id="9" name="Rectangle 1"/>
            <p:cNvSpPr/>
            <p:nvPr/>
          </p:nvSpPr>
          <p:spPr>
            <a:xfrm>
              <a:off x="4233730" y="1012161"/>
              <a:ext cx="6096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buAutoNum type="arabicPeriod" startAt="3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All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Day		</a:t>
              </a:r>
              <a:r>
                <a:rPr lang="en-SG" sz="1400" dirty="0" err="1">
                  <a:solidFill>
                    <a:schemeClr val="bg1">
                      <a:lumMod val="50000"/>
                    </a:schemeClr>
                  </a:solidFill>
                </a:rPr>
                <a:t>Engin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 Day</a:t>
              </a:r>
              <a:r>
                <a:rPr lang="en-SG" sz="1400" dirty="0"/>
                <a:t>			   </a:t>
              </a:r>
            </a:p>
            <a:p>
              <a:pPr marL="342900" indent="-342900">
                <a:buAutoNum type="arabicPeriod" startAt="4"/>
              </a:pPr>
              <a:r>
                <a:rPr lang="en-SG" sz="1400" dirty="0" smtClean="0">
                  <a:solidFill>
                    <a:srgbClr val="2007DD"/>
                  </a:solidFill>
                </a:rPr>
                <a:t>[8am-1015am</a:t>
              </a:r>
              <a:r>
                <a:rPr lang="en-SG" sz="1400" dirty="0" smtClean="0">
                  <a:solidFill>
                    <a:srgbClr val="2007DD"/>
                  </a:solidFill>
                </a:rPr>
                <a:t>]</a:t>
              </a:r>
              <a:r>
                <a:rPr lang="en-SG" sz="1400" dirty="0">
                  <a:solidFill>
                    <a:srgbClr val="2007DD"/>
                  </a:solidFill>
                </a:rPr>
                <a:t>	CS2103 finals</a:t>
              </a:r>
            </a:p>
            <a:p>
              <a:pPr marL="342900" indent="-342900">
                <a:buAutoNum type="arabicPeriod" startAt="5"/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[3pm-4pm]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High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tea 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Utown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green under the trees with my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cat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	and friends)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524681" y="5473666"/>
              <a:ext cx="201560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School </a:t>
              </a:r>
              <a:r>
                <a:rPr lang="en-SG" sz="1200" dirty="0" smtClean="0"/>
                <a:t>displayed</a:t>
              </a:r>
            </a:p>
            <a:p>
              <a:r>
                <a:rPr lang="en-SG" sz="1200" dirty="0" smtClean="0"/>
                <a:t>CS2103 finals </a:t>
              </a:r>
              <a:r>
                <a:rPr lang="en-SG" sz="1200" dirty="0" smtClean="0"/>
                <a:t>edited</a:t>
              </a:r>
            </a:p>
            <a:p>
              <a:r>
                <a:rPr lang="en-SG" sz="1200" dirty="0" smtClean="0"/>
                <a:t>Undo: CS2103 finals edited</a:t>
              </a:r>
              <a:endParaRPr lang="en-SG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280952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17542" y="427118"/>
            <a:ext cx="1517542" cy="1325563"/>
          </a:xfrm>
        </p:spPr>
        <p:txBody>
          <a:bodyPr/>
          <a:lstStyle/>
          <a:p>
            <a:r>
              <a:rPr lang="en-SG" dirty="0" smtClean="0"/>
              <a:t>REDO</a:t>
            </a:r>
            <a:endParaRPr lang="en-SG" dirty="0"/>
          </a:p>
        </p:txBody>
      </p:sp>
      <p:grpSp>
        <p:nvGrpSpPr>
          <p:cNvPr id="9" name="Group 8"/>
          <p:cNvGrpSpPr/>
          <p:nvPr/>
        </p:nvGrpSpPr>
        <p:grpSpPr>
          <a:xfrm>
            <a:off x="1547813" y="427118"/>
            <a:ext cx="8619076" cy="6113167"/>
            <a:chOff x="1547813" y="427118"/>
            <a:chExt cx="8619076" cy="61131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7813" y="427118"/>
              <a:ext cx="8619076" cy="6113167"/>
            </a:xfrm>
            <a:prstGeom prst="rect">
              <a:avLst/>
            </a:prstGeom>
          </p:spPr>
        </p:pic>
        <p:sp>
          <p:nvSpPr>
            <p:cNvPr id="5" name="TextBox 10"/>
            <p:cNvSpPr txBox="1"/>
            <p:nvPr/>
          </p:nvSpPr>
          <p:spPr>
            <a:xfrm>
              <a:off x="1717755" y="5381454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6" name="TextBox 8"/>
            <p:cNvSpPr txBox="1"/>
            <p:nvPr/>
          </p:nvSpPr>
          <p:spPr>
            <a:xfrm>
              <a:off x="1703815" y="1732452"/>
              <a:ext cx="1578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</a:t>
              </a:r>
              <a:endParaRPr lang="en-SG" sz="1400" dirty="0" smtClean="0">
                <a:solidFill>
                  <a:srgbClr val="2007DD"/>
                </a:solidFill>
              </a:endParaRPr>
            </a:p>
          </p:txBody>
        </p:sp>
        <p:sp>
          <p:nvSpPr>
            <p:cNvPr id="7" name="Rectangle 1"/>
            <p:cNvSpPr/>
            <p:nvPr/>
          </p:nvSpPr>
          <p:spPr>
            <a:xfrm>
              <a:off x="3815275" y="1275634"/>
              <a:ext cx="6096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buAutoNum type="arabicPeriod" startAt="3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All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Day		</a:t>
              </a:r>
              <a:r>
                <a:rPr lang="en-SG" sz="1400" dirty="0" err="1">
                  <a:solidFill>
                    <a:schemeClr val="bg1">
                      <a:lumMod val="50000"/>
                    </a:schemeClr>
                  </a:solidFill>
                </a:rPr>
                <a:t>Engin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 Day</a:t>
              </a:r>
              <a:r>
                <a:rPr lang="en-SG" sz="1400" dirty="0"/>
                <a:t>			   </a:t>
              </a:r>
            </a:p>
            <a:p>
              <a:pPr marL="342900" indent="-342900">
                <a:buAutoNum type="arabicPeriod" startAt="4"/>
              </a:pPr>
              <a:r>
                <a:rPr lang="en-SG" sz="1400" dirty="0" smtClean="0">
                  <a:solidFill>
                    <a:srgbClr val="2007DD"/>
                  </a:solidFill>
                </a:rPr>
                <a:t>[8am-1015am</a:t>
              </a:r>
              <a:r>
                <a:rPr lang="en-SG" sz="1400" dirty="0" smtClean="0">
                  <a:solidFill>
                    <a:srgbClr val="2007DD"/>
                  </a:solidFill>
                </a:rPr>
                <a:t>]</a:t>
              </a:r>
              <a:r>
                <a:rPr lang="en-SG" sz="1400" dirty="0">
                  <a:solidFill>
                    <a:srgbClr val="2007DD"/>
                  </a:solidFill>
                </a:rPr>
                <a:t>	CS2103 finals</a:t>
              </a:r>
            </a:p>
            <a:p>
              <a:pPr marL="342900" indent="-342900">
                <a:buAutoNum type="arabicPeriod" startAt="5"/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[3pm-4pm]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High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tea 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Utown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green under the trees with my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cat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	and friends)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10"/>
            <p:cNvSpPr txBox="1"/>
            <p:nvPr/>
          </p:nvSpPr>
          <p:spPr>
            <a:xfrm>
              <a:off x="4075230" y="5628653"/>
              <a:ext cx="201560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School displayed</a:t>
              </a:r>
            </a:p>
            <a:p>
              <a:r>
                <a:rPr lang="en-SG" sz="1200" dirty="0" smtClean="0"/>
                <a:t>CS2103 </a:t>
              </a:r>
              <a:r>
                <a:rPr lang="en-SG" sz="1200" dirty="0" smtClean="0"/>
                <a:t>finals </a:t>
              </a:r>
              <a:r>
                <a:rPr lang="en-SG" sz="1200" dirty="0" smtClean="0"/>
                <a:t>edited</a:t>
              </a:r>
            </a:p>
            <a:p>
              <a:r>
                <a:rPr lang="en-SG" sz="1200" dirty="0" smtClean="0"/>
                <a:t>Undo: CS2103 finals edited</a:t>
              </a:r>
              <a:endParaRPr lang="en-SG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27171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57401" y="159212"/>
            <a:ext cx="8340388" cy="6270617"/>
            <a:chOff x="2057401" y="159212"/>
            <a:chExt cx="8340388" cy="6270617"/>
          </a:xfrm>
        </p:grpSpPr>
        <p:pic>
          <p:nvPicPr>
            <p:cNvPr id="4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1" y="159212"/>
              <a:ext cx="8340388" cy="6270617"/>
            </a:xfrm>
            <a:prstGeom prst="rect">
              <a:avLst/>
            </a:prstGeom>
          </p:spPr>
        </p:pic>
        <p:sp>
          <p:nvSpPr>
            <p:cNvPr id="5" name="TextBox 10"/>
            <p:cNvSpPr txBox="1"/>
            <p:nvPr/>
          </p:nvSpPr>
          <p:spPr>
            <a:xfrm>
              <a:off x="2198202" y="519547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6" name="TextBox 8"/>
            <p:cNvSpPr txBox="1"/>
            <p:nvPr/>
          </p:nvSpPr>
          <p:spPr>
            <a:xfrm>
              <a:off x="2184262" y="1499975"/>
              <a:ext cx="1578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</a:t>
              </a:r>
              <a:r>
                <a:rPr lang="en-SG" sz="1400" dirty="0" smtClean="0">
                  <a:solidFill>
                    <a:srgbClr val="2007DD"/>
                  </a:solidFill>
                </a:rPr>
                <a:t>Homework</a:t>
              </a:r>
              <a:endParaRPr lang="en-SG" sz="1400" dirty="0" smtClean="0">
                <a:solidFill>
                  <a:srgbClr val="2007DD"/>
                </a:solidFill>
              </a:endParaRPr>
            </a:p>
          </p:txBody>
        </p:sp>
        <p:sp>
          <p:nvSpPr>
            <p:cNvPr id="7" name="Rectangle 1"/>
            <p:cNvSpPr/>
            <p:nvPr/>
          </p:nvSpPr>
          <p:spPr>
            <a:xfrm>
              <a:off x="4233730" y="1012161"/>
              <a:ext cx="6096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buAutoNum type="arabicPeriod" startAt="3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All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Day		</a:t>
              </a:r>
              <a:r>
                <a:rPr lang="en-SG" sz="1400" dirty="0" err="1">
                  <a:solidFill>
                    <a:schemeClr val="bg1">
                      <a:lumMod val="50000"/>
                    </a:schemeClr>
                  </a:solidFill>
                </a:rPr>
                <a:t>Engin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 Day</a:t>
              </a:r>
              <a:r>
                <a:rPr lang="en-SG" sz="1400" dirty="0"/>
                <a:t>			   </a:t>
              </a:r>
            </a:p>
            <a:p>
              <a:pPr marL="342900" indent="-342900">
                <a:buAutoNum type="arabicPeriod" startAt="4"/>
              </a:pPr>
              <a:r>
                <a:rPr lang="en-SG" sz="1400" dirty="0" smtClean="0">
                  <a:solidFill>
                    <a:srgbClr val="2007DD"/>
                  </a:solidFill>
                </a:rPr>
                <a:t>[9am-10am</a:t>
              </a:r>
              <a:r>
                <a:rPr lang="en-SG" sz="1400" dirty="0" smtClean="0">
                  <a:solidFill>
                    <a:srgbClr val="2007DD"/>
                  </a:solidFill>
                </a:rPr>
                <a:t>]</a:t>
              </a:r>
              <a:r>
                <a:rPr lang="en-SG" sz="1400" dirty="0">
                  <a:solidFill>
                    <a:srgbClr val="2007DD"/>
                  </a:solidFill>
                </a:rPr>
                <a:t>	CS2103 finals</a:t>
              </a:r>
            </a:p>
            <a:p>
              <a:pPr marL="342900" indent="-342900">
                <a:buAutoNum type="arabicPeriod" startAt="5"/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[3pm-4pm]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High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tea 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Utown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green under the trees with my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cat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	and friends)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10"/>
            <p:cNvSpPr txBox="1"/>
            <p:nvPr/>
          </p:nvSpPr>
          <p:spPr>
            <a:xfrm>
              <a:off x="4524681" y="5473666"/>
              <a:ext cx="201560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CS2103 </a:t>
              </a:r>
              <a:r>
                <a:rPr lang="en-SG" sz="1200" dirty="0" smtClean="0"/>
                <a:t>finals </a:t>
              </a:r>
              <a:r>
                <a:rPr lang="en-SG" sz="1200" dirty="0" smtClean="0"/>
                <a:t>edited</a:t>
              </a:r>
            </a:p>
            <a:p>
              <a:r>
                <a:rPr lang="en-SG" sz="1200" dirty="0" smtClean="0"/>
                <a:t>Undo: CS2103 finals edited</a:t>
              </a:r>
            </a:p>
            <a:p>
              <a:r>
                <a:rPr lang="en-SG" sz="1200" dirty="0" smtClean="0"/>
                <a:t>Redo</a:t>
              </a:r>
              <a:r>
                <a:rPr lang="en-SG" sz="1200" dirty="0"/>
                <a:t>:  CS2103 finals </a:t>
              </a:r>
              <a:r>
                <a:rPr lang="en-SG" sz="1200" dirty="0" smtClean="0"/>
                <a:t>edited</a:t>
              </a:r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4867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HELP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430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9212"/>
            <a:ext cx="7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Start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12959" y="159212"/>
            <a:ext cx="8084829" cy="6270617"/>
            <a:chOff x="2312959" y="159212"/>
            <a:chExt cx="8084829" cy="6270617"/>
          </a:xfrm>
        </p:grpSpPr>
        <p:pic>
          <p:nvPicPr>
            <p:cNvPr id="8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959" y="159212"/>
              <a:ext cx="8084829" cy="627061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499430" y="1069954"/>
              <a:ext cx="5529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4.     [12:30pm-1.30pm]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Lunch with John </a:t>
              </a:r>
              <a:r>
                <a:rPr lang="en-SG" sz="1400" dirty="0" smtClean="0"/>
                <a:t>		                     </a:t>
              </a:r>
            </a:p>
            <a:p>
              <a:r>
                <a:rPr lang="en-SG" sz="1400" dirty="0" smtClean="0">
                  <a:solidFill>
                    <a:srgbClr val="2007DD"/>
                  </a:solidFill>
                </a:rPr>
                <a:t>5.     [2pm-5pm]	2103 Lecture	</a:t>
              </a:r>
              <a:r>
                <a:rPr lang="en-SG" sz="1400" dirty="0">
                  <a:solidFill>
                    <a:srgbClr val="2007DD"/>
                  </a:solidFill>
                </a:rPr>
                <a:t> </a:t>
              </a:r>
              <a:r>
                <a:rPr lang="en-SG" sz="1400" dirty="0" smtClean="0">
                  <a:solidFill>
                    <a:srgbClr val="2007DD"/>
                  </a:solidFill>
                </a:rPr>
                <a:t>                    #School</a:t>
              </a:r>
              <a:endParaRPr lang="en-SG" sz="1400" dirty="0">
                <a:solidFill>
                  <a:srgbClr val="2007DD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116818" y="4491145"/>
              <a:ext cx="4082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>
                  <a:solidFill>
                    <a:schemeClr val="bg1"/>
                  </a:solidFill>
                </a:rPr>
                <a:t>Please type in the command box below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2430676" y="52729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10" name="TextBox 8"/>
            <p:cNvSpPr txBox="1"/>
            <p:nvPr/>
          </p:nvSpPr>
          <p:spPr>
            <a:xfrm>
              <a:off x="2367142" y="1499975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35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4073" y="519545"/>
            <a:ext cx="1433945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Add</a:t>
            </a:r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2312959" y="159212"/>
            <a:ext cx="8084829" cy="6270617"/>
            <a:chOff x="2312959" y="159212"/>
            <a:chExt cx="8084829" cy="6270617"/>
          </a:xfrm>
        </p:grpSpPr>
        <p:pic>
          <p:nvPicPr>
            <p:cNvPr id="6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959" y="159212"/>
              <a:ext cx="8084829" cy="6270617"/>
            </a:xfrm>
            <a:prstGeom prst="rect">
              <a:avLst/>
            </a:prstGeom>
          </p:spPr>
        </p:pic>
        <p:sp>
          <p:nvSpPr>
            <p:cNvPr id="8" name="TextBox 4"/>
            <p:cNvSpPr txBox="1"/>
            <p:nvPr/>
          </p:nvSpPr>
          <p:spPr>
            <a:xfrm>
              <a:off x="4499430" y="1069954"/>
              <a:ext cx="5529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4.     [12:30pm-1.30pm]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Lunch with John </a:t>
              </a:r>
              <a:r>
                <a:rPr lang="en-SG" sz="1400" dirty="0" smtClean="0"/>
                <a:t>		                     </a:t>
              </a:r>
            </a:p>
            <a:p>
              <a:r>
                <a:rPr lang="en-SG" sz="1400" dirty="0" smtClean="0">
                  <a:solidFill>
                    <a:srgbClr val="2007DD"/>
                  </a:solidFill>
                </a:rPr>
                <a:t>5.     [2pm-5pm]	2103 Lecture	</a:t>
              </a:r>
              <a:r>
                <a:rPr lang="en-SG" sz="1400" dirty="0">
                  <a:solidFill>
                    <a:srgbClr val="2007DD"/>
                  </a:solidFill>
                </a:rPr>
                <a:t> </a:t>
              </a:r>
              <a:r>
                <a:rPr lang="en-SG" sz="1400" dirty="0" smtClean="0">
                  <a:solidFill>
                    <a:srgbClr val="2007DD"/>
                  </a:solidFill>
                </a:rPr>
                <a:t>                    #School</a:t>
              </a:r>
              <a:endParaRPr lang="en-SG" sz="1400" dirty="0">
                <a:solidFill>
                  <a:srgbClr val="2007DD"/>
                </a:solidFill>
              </a:endParaRPr>
            </a:p>
          </p:txBody>
        </p:sp>
        <p:sp>
          <p:nvSpPr>
            <p:cNvPr id="9" name="TextBox 2"/>
            <p:cNvSpPr txBox="1"/>
            <p:nvPr/>
          </p:nvSpPr>
          <p:spPr>
            <a:xfrm>
              <a:off x="4116818" y="4491145"/>
              <a:ext cx="4082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>
                  <a:solidFill>
                    <a:schemeClr val="bg1"/>
                  </a:solidFill>
                </a:rPr>
                <a:t>Please type in the command box below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430676" y="52729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11" name="TextBox 8"/>
            <p:cNvSpPr txBox="1"/>
            <p:nvPr/>
          </p:nvSpPr>
          <p:spPr>
            <a:xfrm>
              <a:off x="2367142" y="1499975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54090" y="5219271"/>
              <a:ext cx="5562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add CS2103 finals; </a:t>
              </a:r>
              <a:r>
                <a:rPr lang="en-SG" sz="1200" dirty="0" smtClean="0"/>
                <a:t>8 </a:t>
              </a:r>
              <a:r>
                <a:rPr lang="en-SG" sz="1200" dirty="0" err="1" smtClean="0"/>
                <a:t>april</a:t>
              </a:r>
              <a:r>
                <a:rPr lang="en-SG" sz="1200" dirty="0" smtClean="0"/>
                <a:t> </a:t>
              </a:r>
              <a:r>
                <a:rPr lang="en-SG" sz="1200" dirty="0"/>
                <a:t>8am to 1015am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79490" y="5460315"/>
              <a:ext cx="5594810" cy="446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add CS2103 finals; 8 </a:t>
              </a:r>
              <a:r>
                <a:rPr lang="en-SG" sz="1100" dirty="0" err="1" smtClean="0"/>
                <a:t>april</a:t>
              </a:r>
              <a:r>
                <a:rPr lang="en-SG" sz="1100" dirty="0" smtClean="0"/>
                <a:t> </a:t>
              </a:r>
              <a:r>
                <a:rPr lang="en-SG" sz="1100" dirty="0"/>
                <a:t>8am to 1015am</a:t>
              </a:r>
            </a:p>
            <a:p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935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4533" y="109537"/>
            <a:ext cx="8237719" cy="6550343"/>
            <a:chOff x="1974533" y="109537"/>
            <a:chExt cx="8237719" cy="65503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4533" y="109537"/>
              <a:ext cx="8237719" cy="6550343"/>
            </a:xfrm>
            <a:prstGeom prst="rect">
              <a:avLst/>
            </a:prstGeom>
          </p:spPr>
        </p:pic>
        <p:sp>
          <p:nvSpPr>
            <p:cNvPr id="5" name="TextBox 8"/>
            <p:cNvSpPr txBox="1"/>
            <p:nvPr/>
          </p:nvSpPr>
          <p:spPr>
            <a:xfrm>
              <a:off x="2065972" y="1499975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TextBox 10"/>
            <p:cNvSpPr txBox="1"/>
            <p:nvPr/>
          </p:nvSpPr>
          <p:spPr>
            <a:xfrm>
              <a:off x="2141116" y="54253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50732" y="435424"/>
              <a:ext cx="2629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 smtClean="0"/>
                <a:t>8 April 2015, Wednesday</a:t>
              </a:r>
              <a:endParaRPr lang="en-SG" sz="1600" b="1" dirty="0"/>
            </a:p>
          </p:txBody>
        </p:sp>
        <p:sp>
          <p:nvSpPr>
            <p:cNvPr id="9" name="TextBox 4"/>
            <p:cNvSpPr txBox="1"/>
            <p:nvPr/>
          </p:nvSpPr>
          <p:spPr>
            <a:xfrm>
              <a:off x="4145280" y="993754"/>
              <a:ext cx="59450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 smtClean="0">
                  <a:solidFill>
                    <a:srgbClr val="00B050"/>
                  </a:solidFill>
                </a:rPr>
                <a:t>4.     [8am-1015am]</a:t>
              </a:r>
              <a:r>
                <a:rPr lang="en-SG" sz="1400" dirty="0">
                  <a:solidFill>
                    <a:srgbClr val="00B050"/>
                  </a:solidFill>
                </a:rPr>
                <a:t>	</a:t>
              </a:r>
              <a:r>
                <a:rPr lang="en-SG" sz="1400" dirty="0" smtClean="0">
                  <a:solidFill>
                    <a:srgbClr val="00B050"/>
                  </a:solidFill>
                </a:rPr>
                <a:t>CS2103 finals</a:t>
              </a:r>
            </a:p>
            <a:p>
              <a:pPr marL="342900" indent="-342900">
                <a:buAutoNum type="arabicPeriod" startAt="5"/>
              </a:pPr>
              <a:r>
                <a:rPr lang="en-SG" sz="1400" dirty="0" smtClean="0">
                  <a:solidFill>
                    <a:srgbClr val="2007DD"/>
                  </a:solidFill>
                </a:rPr>
                <a:t>[12pm-2pm]	lunch</a:t>
              </a:r>
            </a:p>
            <a:p>
              <a:pPr marL="342900" indent="-342900">
                <a:buAutoNum type="arabicPeriod" startAt="5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[9pm-11pm]	party                     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364148" y="5657234"/>
              <a:ext cx="14422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CS2103 finals added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93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4533" y="109537"/>
            <a:ext cx="8237719" cy="6550343"/>
            <a:chOff x="1974533" y="109537"/>
            <a:chExt cx="8237719" cy="6550343"/>
          </a:xfrm>
        </p:grpSpPr>
        <p:pic>
          <p:nvPicPr>
            <p:cNvPr id="8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4533" y="109537"/>
              <a:ext cx="8237719" cy="65503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065972" y="1499975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TextBox 10"/>
            <p:cNvSpPr txBox="1"/>
            <p:nvPr/>
          </p:nvSpPr>
          <p:spPr>
            <a:xfrm>
              <a:off x="2141116" y="54253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14" name="TextBox 7"/>
            <p:cNvSpPr txBox="1"/>
            <p:nvPr/>
          </p:nvSpPr>
          <p:spPr>
            <a:xfrm>
              <a:off x="2050732" y="435424"/>
              <a:ext cx="2629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 smtClean="0"/>
                <a:t>8 April 2015, Wednesday</a:t>
              </a:r>
              <a:endParaRPr lang="en-SG" sz="1600" b="1" dirty="0"/>
            </a:p>
          </p:txBody>
        </p:sp>
        <p:sp>
          <p:nvSpPr>
            <p:cNvPr id="15" name="TextBox 4"/>
            <p:cNvSpPr txBox="1"/>
            <p:nvPr/>
          </p:nvSpPr>
          <p:spPr>
            <a:xfrm>
              <a:off x="4145280" y="993754"/>
              <a:ext cx="59450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 startAt="4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[8am-1015am]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CS2103 finals</a:t>
              </a:r>
            </a:p>
            <a:p>
              <a:pPr marL="342900" indent="-342900">
                <a:buAutoNum type="arabicPeriod" startAt="4"/>
              </a:pPr>
              <a:r>
                <a:rPr lang="en-SG" sz="1400" dirty="0" smtClean="0">
                  <a:solidFill>
                    <a:srgbClr val="2007DD"/>
                  </a:solidFill>
                </a:rPr>
                <a:t>[12pm-2pm]	lunch</a:t>
              </a:r>
            </a:p>
            <a:p>
              <a:pPr marL="342900" indent="-342900">
                <a:buAutoNum type="arabicPeriod" startAt="4"/>
              </a:pPr>
              <a:r>
                <a:rPr lang="en-SG" sz="1400" dirty="0" smtClean="0">
                  <a:solidFill>
                    <a:srgbClr val="FF0000"/>
                  </a:solidFill>
                </a:rPr>
                <a:t>[9pm-11pm]	party   </a:t>
              </a:r>
            </a:p>
            <a:p>
              <a:pPr marL="342900" indent="-342900">
                <a:buAutoNum type="arabicPeriod" startAt="4"/>
              </a:pPr>
              <a:r>
                <a:rPr lang="en-SG" sz="1400" dirty="0" smtClean="0">
                  <a:solidFill>
                    <a:srgbClr val="FF0000"/>
                  </a:solidFill>
                </a:rPr>
                <a:t>[10pm-11pm]	supper                   </a:t>
              </a:r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4364148" y="5657234"/>
              <a:ext cx="14422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CS2103 finals added</a:t>
              </a:r>
            </a:p>
            <a:p>
              <a:r>
                <a:rPr lang="en-SG" sz="1200" dirty="0" smtClean="0"/>
                <a:t>Supper added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674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374073" y="519545"/>
            <a:ext cx="1433945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Delete</a:t>
            </a:r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2312959" y="159212"/>
            <a:ext cx="8084829" cy="6270617"/>
            <a:chOff x="2312959" y="159212"/>
            <a:chExt cx="8084829" cy="6270617"/>
          </a:xfrm>
        </p:grpSpPr>
        <p:pic>
          <p:nvPicPr>
            <p:cNvPr id="5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959" y="159212"/>
              <a:ext cx="8084829" cy="6270617"/>
            </a:xfrm>
            <a:prstGeom prst="rect">
              <a:avLst/>
            </a:prstGeom>
          </p:spPr>
        </p:pic>
        <p:sp>
          <p:nvSpPr>
            <p:cNvPr id="6" name="TextBox 4"/>
            <p:cNvSpPr txBox="1"/>
            <p:nvPr/>
          </p:nvSpPr>
          <p:spPr>
            <a:xfrm>
              <a:off x="4499430" y="1069954"/>
              <a:ext cx="5529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4.     [12:30pm-1.30pm]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Lunch with John </a:t>
              </a:r>
              <a:r>
                <a:rPr lang="en-SG" sz="1400" dirty="0" smtClean="0"/>
                <a:t>		                     </a:t>
              </a:r>
            </a:p>
            <a:p>
              <a:r>
                <a:rPr lang="en-SG" sz="1400" dirty="0" smtClean="0">
                  <a:solidFill>
                    <a:srgbClr val="2007DD"/>
                  </a:solidFill>
                </a:rPr>
                <a:t>5.     [2pm-5pm]	2103 Lecture	</a:t>
              </a:r>
              <a:r>
                <a:rPr lang="en-SG" sz="1400" dirty="0">
                  <a:solidFill>
                    <a:srgbClr val="2007DD"/>
                  </a:solidFill>
                </a:rPr>
                <a:t> </a:t>
              </a:r>
              <a:r>
                <a:rPr lang="en-SG" sz="1400" dirty="0" smtClean="0">
                  <a:solidFill>
                    <a:srgbClr val="2007DD"/>
                  </a:solidFill>
                </a:rPr>
                <a:t>                    #School</a:t>
              </a:r>
              <a:endParaRPr lang="en-SG" sz="1400" dirty="0">
                <a:solidFill>
                  <a:srgbClr val="2007DD"/>
                </a:solidFill>
              </a:endParaRPr>
            </a:p>
          </p:txBody>
        </p:sp>
        <p:sp>
          <p:nvSpPr>
            <p:cNvPr id="7" name="TextBox 2"/>
            <p:cNvSpPr txBox="1"/>
            <p:nvPr/>
          </p:nvSpPr>
          <p:spPr>
            <a:xfrm>
              <a:off x="4116818" y="4491145"/>
              <a:ext cx="4082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>
                  <a:solidFill>
                    <a:schemeClr val="bg1"/>
                  </a:solidFill>
                </a:rPr>
                <a:t>Please type in the command box below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10"/>
            <p:cNvSpPr txBox="1"/>
            <p:nvPr/>
          </p:nvSpPr>
          <p:spPr>
            <a:xfrm>
              <a:off x="2430676" y="52729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7142" y="1499975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TextBox 3"/>
            <p:cNvSpPr txBox="1"/>
            <p:nvPr/>
          </p:nvSpPr>
          <p:spPr>
            <a:xfrm>
              <a:off x="4654090" y="5219271"/>
              <a:ext cx="5562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d</a:t>
              </a:r>
              <a:r>
                <a:rPr lang="en-SG" sz="1200" dirty="0" smtClean="0"/>
                <a:t>elete Homework</a:t>
              </a:r>
              <a:endParaRPr lang="en-SG" sz="120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679490" y="5460315"/>
              <a:ext cx="5594810" cy="446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100" dirty="0" smtClean="0"/>
                <a:t>Delete Homework</a:t>
              </a:r>
              <a:endParaRPr lang="en-SG" sz="1100" dirty="0"/>
            </a:p>
            <a:p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342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12959" y="159212"/>
            <a:ext cx="8084829" cy="6270617"/>
            <a:chOff x="2312959" y="159212"/>
            <a:chExt cx="8084829" cy="6270617"/>
          </a:xfrm>
        </p:grpSpPr>
        <p:pic>
          <p:nvPicPr>
            <p:cNvPr id="5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959" y="159212"/>
              <a:ext cx="8084829" cy="6270617"/>
            </a:xfrm>
            <a:prstGeom prst="rect">
              <a:avLst/>
            </a:prstGeom>
          </p:spPr>
        </p:pic>
        <p:sp>
          <p:nvSpPr>
            <p:cNvPr id="6" name="TextBox 4"/>
            <p:cNvSpPr txBox="1"/>
            <p:nvPr/>
          </p:nvSpPr>
          <p:spPr>
            <a:xfrm>
              <a:off x="4499430" y="1069954"/>
              <a:ext cx="5529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3.     [12:30pm-1.30pm]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Lunch with John </a:t>
              </a:r>
              <a:r>
                <a:rPr lang="en-SG" sz="1400" dirty="0" smtClean="0"/>
                <a:t>		                   4.     </a:t>
              </a:r>
              <a:r>
                <a:rPr lang="en-SG" sz="1400" dirty="0" smtClean="0">
                  <a:solidFill>
                    <a:srgbClr val="2007DD"/>
                  </a:solidFill>
                </a:rPr>
                <a:t>[2pm-5pm]	2103 Lecture	</a:t>
              </a:r>
              <a:r>
                <a:rPr lang="en-SG" sz="1400" dirty="0">
                  <a:solidFill>
                    <a:srgbClr val="2007DD"/>
                  </a:solidFill>
                </a:rPr>
                <a:t> </a:t>
              </a:r>
              <a:r>
                <a:rPr lang="en-SG" sz="1400" dirty="0" smtClean="0">
                  <a:solidFill>
                    <a:srgbClr val="2007DD"/>
                  </a:solidFill>
                </a:rPr>
                <a:t>                    #School</a:t>
              </a:r>
              <a:endParaRPr lang="en-SG" sz="1400" dirty="0">
                <a:solidFill>
                  <a:srgbClr val="2007DD"/>
                </a:solidFill>
              </a:endParaRPr>
            </a:p>
          </p:txBody>
        </p:sp>
        <p:sp>
          <p:nvSpPr>
            <p:cNvPr id="7" name="TextBox 2"/>
            <p:cNvSpPr txBox="1"/>
            <p:nvPr/>
          </p:nvSpPr>
          <p:spPr>
            <a:xfrm>
              <a:off x="4116818" y="4491145"/>
              <a:ext cx="4082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>
                  <a:solidFill>
                    <a:schemeClr val="bg1"/>
                  </a:solidFill>
                </a:rPr>
                <a:t>Please type in the command box below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10"/>
            <p:cNvSpPr txBox="1"/>
            <p:nvPr/>
          </p:nvSpPr>
          <p:spPr>
            <a:xfrm>
              <a:off x="2430676" y="52729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7142" y="1499975"/>
              <a:ext cx="1578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Sleep</a:t>
              </a:r>
              <a:endParaRPr lang="en-SG" sz="1400" dirty="0">
                <a:solidFill>
                  <a:srgbClr val="2007DD"/>
                </a:solidFill>
              </a:endParaRPr>
            </a:p>
          </p:txBody>
        </p:sp>
        <p:sp>
          <p:nvSpPr>
            <p:cNvPr id="12" name="TextBox 10"/>
            <p:cNvSpPr txBox="1"/>
            <p:nvPr/>
          </p:nvSpPr>
          <p:spPr>
            <a:xfrm>
              <a:off x="4658616" y="5471256"/>
              <a:ext cx="14422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Homework deleted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7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07679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Search</a:t>
            </a:r>
            <a:endParaRPr lang="en-SG" dirty="0"/>
          </a:p>
        </p:txBody>
      </p:sp>
      <p:grpSp>
        <p:nvGrpSpPr>
          <p:cNvPr id="3" name="Group 2"/>
          <p:cNvGrpSpPr/>
          <p:nvPr/>
        </p:nvGrpSpPr>
        <p:grpSpPr>
          <a:xfrm>
            <a:off x="1974533" y="109537"/>
            <a:ext cx="8252958" cy="6550343"/>
            <a:chOff x="1974533" y="109537"/>
            <a:chExt cx="8252958" cy="6550343"/>
          </a:xfrm>
        </p:grpSpPr>
        <p:pic>
          <p:nvPicPr>
            <p:cNvPr id="6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4533" y="109537"/>
              <a:ext cx="8237719" cy="6550343"/>
            </a:xfrm>
            <a:prstGeom prst="rect">
              <a:avLst/>
            </a:prstGeom>
          </p:spPr>
        </p:pic>
        <p:sp>
          <p:nvSpPr>
            <p:cNvPr id="5" name="Rectangle 9"/>
            <p:cNvSpPr/>
            <p:nvPr/>
          </p:nvSpPr>
          <p:spPr>
            <a:xfrm>
              <a:off x="7586458" y="461215"/>
              <a:ext cx="6174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School</a:t>
              </a:r>
              <a:endParaRPr lang="en-SG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96452" y="435424"/>
              <a:ext cx="2629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 smtClean="0"/>
                <a:t>     School</a:t>
              </a:r>
              <a:endParaRPr lang="en-SG" sz="1600" b="1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364148" y="5657234"/>
              <a:ext cx="14422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CS2103 finals added</a:t>
              </a:r>
            </a:p>
            <a:p>
              <a:r>
                <a:rPr lang="en-SG" sz="1200" dirty="0" smtClean="0"/>
                <a:t>Supper added</a:t>
              </a:r>
            </a:p>
            <a:p>
              <a:r>
                <a:rPr lang="en-SG" sz="1200" dirty="0" smtClean="0"/>
                <a:t>School displayed</a:t>
              </a:r>
            </a:p>
          </p:txBody>
        </p:sp>
        <p:sp>
          <p:nvSpPr>
            <p:cNvPr id="11" name="TextBox 8"/>
            <p:cNvSpPr txBox="1"/>
            <p:nvPr/>
          </p:nvSpPr>
          <p:spPr>
            <a:xfrm>
              <a:off x="2065972" y="1499975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0"/>
            <p:cNvSpPr txBox="1"/>
            <p:nvPr/>
          </p:nvSpPr>
          <p:spPr>
            <a:xfrm>
              <a:off x="2141116" y="54253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b="1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131491" y="976660"/>
              <a:ext cx="6096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buAutoNum type="arabicPeriod" startAt="3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All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Day		</a:t>
              </a:r>
              <a:r>
                <a:rPr lang="en-SG" sz="1400" dirty="0" err="1">
                  <a:solidFill>
                    <a:schemeClr val="bg1">
                      <a:lumMod val="50000"/>
                    </a:schemeClr>
                  </a:solidFill>
                </a:rPr>
                <a:t>Engin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 Day</a:t>
              </a:r>
              <a:r>
                <a:rPr lang="en-SG" sz="1400" dirty="0"/>
                <a:t>			   </a:t>
              </a:r>
            </a:p>
            <a:p>
              <a:pPr marL="342900" indent="-342900">
                <a:buAutoNum type="arabicPeriod" startAt="4"/>
              </a:pPr>
              <a:r>
                <a:rPr lang="en-SG" sz="1400" dirty="0">
                  <a:solidFill>
                    <a:srgbClr val="2007DD"/>
                  </a:solidFill>
                </a:rPr>
                <a:t>[8am-1015am]	CS2103 finals</a:t>
              </a:r>
            </a:p>
            <a:p>
              <a:pPr marL="342900" indent="-342900">
                <a:buAutoNum type="arabicPeriod" startAt="5"/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[3pm-4pm]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High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tea 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Utown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green under the trees with my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cat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	and friends)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653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374073" y="519545"/>
            <a:ext cx="143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Edit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74533" y="109537"/>
            <a:ext cx="8252958" cy="6550343"/>
            <a:chOff x="1974533" y="109537"/>
            <a:chExt cx="8252958" cy="6550343"/>
          </a:xfrm>
        </p:grpSpPr>
        <p:pic>
          <p:nvPicPr>
            <p:cNvPr id="9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4533" y="109537"/>
              <a:ext cx="8237719" cy="6550343"/>
            </a:xfrm>
            <a:prstGeom prst="rect">
              <a:avLst/>
            </a:prstGeom>
          </p:spPr>
        </p:pic>
        <p:sp>
          <p:nvSpPr>
            <p:cNvPr id="13" name="TextBox 7"/>
            <p:cNvSpPr txBox="1"/>
            <p:nvPr/>
          </p:nvSpPr>
          <p:spPr>
            <a:xfrm>
              <a:off x="2096452" y="435424"/>
              <a:ext cx="2629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 smtClean="0"/>
                <a:t>     School</a:t>
              </a:r>
              <a:endParaRPr lang="en-SG" sz="1600" b="1" dirty="0"/>
            </a:p>
          </p:txBody>
        </p:sp>
        <p:sp>
          <p:nvSpPr>
            <p:cNvPr id="14" name="TextBox 10"/>
            <p:cNvSpPr txBox="1"/>
            <p:nvPr/>
          </p:nvSpPr>
          <p:spPr>
            <a:xfrm>
              <a:off x="4364148" y="5657234"/>
              <a:ext cx="14422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CS2103 finals added</a:t>
              </a:r>
            </a:p>
            <a:p>
              <a:r>
                <a:rPr lang="en-SG" sz="1200" dirty="0" smtClean="0"/>
                <a:t>Supper added</a:t>
              </a:r>
            </a:p>
            <a:p>
              <a:r>
                <a:rPr lang="en-SG" sz="1200" dirty="0" smtClean="0"/>
                <a:t>School displayed</a:t>
              </a:r>
            </a:p>
          </p:txBody>
        </p:sp>
        <p:sp>
          <p:nvSpPr>
            <p:cNvPr id="15" name="TextBox 8"/>
            <p:cNvSpPr txBox="1"/>
            <p:nvPr/>
          </p:nvSpPr>
          <p:spPr>
            <a:xfrm>
              <a:off x="2065972" y="1499975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2141116" y="54253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b="1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17" name="Rectangle 1"/>
            <p:cNvSpPr/>
            <p:nvPr/>
          </p:nvSpPr>
          <p:spPr>
            <a:xfrm>
              <a:off x="4131491" y="976660"/>
              <a:ext cx="6096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buAutoNum type="arabicPeriod" startAt="3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All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Day		</a:t>
              </a:r>
              <a:r>
                <a:rPr lang="en-SG" sz="1400" dirty="0" err="1">
                  <a:solidFill>
                    <a:schemeClr val="bg1">
                      <a:lumMod val="50000"/>
                    </a:schemeClr>
                  </a:solidFill>
                </a:rPr>
                <a:t>Engin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 Day</a:t>
              </a:r>
              <a:r>
                <a:rPr lang="en-SG" sz="1400" dirty="0"/>
                <a:t>			   </a:t>
              </a:r>
            </a:p>
            <a:p>
              <a:pPr marL="342900" indent="-342900">
                <a:buAutoNum type="arabicPeriod" startAt="4"/>
              </a:pPr>
              <a:r>
                <a:rPr lang="en-SG" sz="1400" dirty="0">
                  <a:solidFill>
                    <a:srgbClr val="2007DD"/>
                  </a:solidFill>
                </a:rPr>
                <a:t>[8am-1015am]	CS2103 finals</a:t>
              </a:r>
            </a:p>
            <a:p>
              <a:pPr marL="342900" indent="-342900">
                <a:buAutoNum type="arabicPeriod" startAt="5"/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[3pm-4pm]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High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tea 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Utown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green under the trees with my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cat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	and friends)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TextBox 3"/>
            <p:cNvSpPr txBox="1"/>
            <p:nvPr/>
          </p:nvSpPr>
          <p:spPr>
            <a:xfrm>
              <a:off x="4379770" y="5402151"/>
              <a:ext cx="5562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edit CS2103 finals; 9am-10am</a:t>
              </a:r>
            </a:p>
          </p:txBody>
        </p:sp>
        <p:sp>
          <p:nvSpPr>
            <p:cNvPr id="19" name="TextBox 11"/>
            <p:cNvSpPr txBox="1"/>
            <p:nvPr/>
          </p:nvSpPr>
          <p:spPr>
            <a:xfrm>
              <a:off x="4389930" y="5643195"/>
              <a:ext cx="5698950" cy="446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edit CS2103 finals; 9am-10am</a:t>
              </a:r>
            </a:p>
            <a:p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965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530</Words>
  <Application>Microsoft Office PowerPoint</Application>
  <PresentationFormat>Widescreen</PresentationFormat>
  <Paragraphs>227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Adobe Fan Heiti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UNDO</vt:lpstr>
      <vt:lpstr>PowerPoint Presentation</vt:lpstr>
      <vt:lpstr>REDO</vt:lpstr>
      <vt:lpstr>PowerPoint Presentation</vt:lpstr>
      <vt:lpstr>HELP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kang</dc:creator>
  <cp:lastModifiedBy>Yong kang</cp:lastModifiedBy>
  <cp:revision>55</cp:revision>
  <dcterms:created xsi:type="dcterms:W3CDTF">2015-02-06T05:44:10Z</dcterms:created>
  <dcterms:modified xsi:type="dcterms:W3CDTF">2015-03-13T15:57:49Z</dcterms:modified>
</cp:coreProperties>
</file>