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1A9DC-1556-5144-862F-63DBF48D690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ACEF-8AA8-3645-964C-FD6C5042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3456" y="2245345"/>
            <a:ext cx="2438022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Taskie</a:t>
            </a:r>
            <a:endParaRPr lang="en-US" sz="3000" dirty="0"/>
          </a:p>
        </p:txBody>
      </p:sp>
      <p:sp>
        <p:nvSpPr>
          <p:cNvPr id="5" name="Oval 4"/>
          <p:cNvSpPr/>
          <p:nvPr/>
        </p:nvSpPr>
        <p:spPr>
          <a:xfrm>
            <a:off x="2653473" y="1474211"/>
            <a:ext cx="1111284" cy="7144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0131" y="2347409"/>
            <a:ext cx="3447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440132" y="2835039"/>
            <a:ext cx="1542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9475" y="2165965"/>
            <a:ext cx="1009227" cy="1077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6678" y="2574213"/>
            <a:ext cx="777451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UI</a:t>
            </a:r>
            <a:endParaRPr lang="en-US" sz="30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898292" y="2574213"/>
            <a:ext cx="989089" cy="260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76913" y="1224726"/>
            <a:ext cx="1111284" cy="7144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930627" y="895884"/>
            <a:ext cx="2" cy="1270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539" y="895884"/>
            <a:ext cx="0" cy="1270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023456" y="118361"/>
            <a:ext cx="2438022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Parser</a:t>
            </a:r>
            <a:endParaRPr lang="en-US" sz="3000" dirty="0"/>
          </a:p>
        </p:txBody>
      </p:sp>
      <p:sp>
        <p:nvSpPr>
          <p:cNvPr id="33" name="Oval 32"/>
          <p:cNvSpPr/>
          <p:nvPr/>
        </p:nvSpPr>
        <p:spPr>
          <a:xfrm>
            <a:off x="1705924" y="2925735"/>
            <a:ext cx="1276394" cy="7144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214798" y="4722483"/>
            <a:ext cx="2438022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Storage</a:t>
            </a:r>
          </a:p>
        </p:txBody>
      </p:sp>
      <p:sp>
        <p:nvSpPr>
          <p:cNvPr id="35" name="Oval 34"/>
          <p:cNvSpPr/>
          <p:nvPr/>
        </p:nvSpPr>
        <p:spPr>
          <a:xfrm>
            <a:off x="6462221" y="1185034"/>
            <a:ext cx="1668295" cy="7144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33707" y="4382283"/>
            <a:ext cx="2438022" cy="669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GoogleSync</a:t>
            </a:r>
            <a:endParaRPr lang="en-US" sz="3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75757" y="3027808"/>
            <a:ext cx="866797" cy="1270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114181" y="2971108"/>
            <a:ext cx="53938" cy="1751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300142" y="3050491"/>
            <a:ext cx="0" cy="1564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185478" y="3044160"/>
            <a:ext cx="866798" cy="1270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542987" y="3537412"/>
            <a:ext cx="1099923" cy="7144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Task[]</a:t>
            </a:r>
          </a:p>
        </p:txBody>
      </p:sp>
      <p:sp>
        <p:nvSpPr>
          <p:cNvPr id="47" name="Oval 46"/>
          <p:cNvSpPr/>
          <p:nvPr/>
        </p:nvSpPr>
        <p:spPr>
          <a:xfrm>
            <a:off x="8015884" y="3134835"/>
            <a:ext cx="1055845" cy="7144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Task[]</a:t>
            </a:r>
          </a:p>
        </p:txBody>
      </p:sp>
      <p:sp>
        <p:nvSpPr>
          <p:cNvPr id="49" name="Oval 48"/>
          <p:cNvSpPr/>
          <p:nvPr/>
        </p:nvSpPr>
        <p:spPr>
          <a:xfrm>
            <a:off x="5380667" y="3243286"/>
            <a:ext cx="1099923" cy="7144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Task[]</a:t>
            </a:r>
          </a:p>
        </p:txBody>
      </p:sp>
      <p:sp>
        <p:nvSpPr>
          <p:cNvPr id="55" name="Oval 54"/>
          <p:cNvSpPr/>
          <p:nvPr/>
        </p:nvSpPr>
        <p:spPr>
          <a:xfrm>
            <a:off x="3898292" y="3957720"/>
            <a:ext cx="1099923" cy="7144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Task[]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214798" y="5391556"/>
            <a:ext cx="1233456" cy="630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TaskList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448253" y="5391556"/>
            <a:ext cx="1203899" cy="630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inMemoryTasklist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236042" y="6021664"/>
            <a:ext cx="2416110" cy="630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pastActionStack</a:t>
            </a:r>
            <a:endParaRPr lang="en-US" dirty="0" smtClean="0"/>
          </a:p>
        </p:txBody>
      </p:sp>
      <p:sp>
        <p:nvSpPr>
          <p:cNvPr id="69" name="Oval 68"/>
          <p:cNvSpPr/>
          <p:nvPr/>
        </p:nvSpPr>
        <p:spPr>
          <a:xfrm>
            <a:off x="3946212" y="2835038"/>
            <a:ext cx="997869" cy="54506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Messages/ Task[]</a:t>
            </a:r>
          </a:p>
        </p:txBody>
      </p:sp>
    </p:spTree>
    <p:extLst>
      <p:ext uri="{BB962C8B-B14F-4D97-AF65-F5344CB8AC3E}">
        <p14:creationId xmlns:p14="http://schemas.microsoft.com/office/powerpoint/2010/main" val="35151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Weihan zheng</dc:creator>
  <cp:lastModifiedBy>Weihan zheng</cp:lastModifiedBy>
  <cp:revision>5</cp:revision>
  <dcterms:created xsi:type="dcterms:W3CDTF">2015-02-12T09:20:00Z</dcterms:created>
  <dcterms:modified xsi:type="dcterms:W3CDTF">2015-02-12T09:39:03Z</dcterms:modified>
</cp:coreProperties>
</file>