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sldIdLst>
    <p:sldId id="272" r:id="rId2"/>
    <p:sldId id="273" r:id="rId3"/>
    <p:sldId id="274" r:id="rId4"/>
    <p:sldId id="275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05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4C20E-767A-4934-9B07-6A37267EC31D}" type="datetimeFigureOut">
              <a:rPr lang="en-SG" smtClean="0"/>
              <a:t>31/1/2016</a:t>
            </a:fld>
            <a:endParaRPr lang="en-SG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C53AE-1D24-410E-84D1-EB125A6B2C70}" type="slidenum">
              <a:rPr lang="en-SG" smtClean="0"/>
              <a:t>‹#›</a:t>
            </a:fld>
            <a:endParaRPr lang="en-SG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4C20E-767A-4934-9B07-6A37267EC31D}" type="datetimeFigureOut">
              <a:rPr lang="en-SG" smtClean="0"/>
              <a:t>31/1/2016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C53AE-1D24-410E-84D1-EB125A6B2C70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4C20E-767A-4934-9B07-6A37267EC31D}" type="datetimeFigureOut">
              <a:rPr lang="en-SG" smtClean="0"/>
              <a:t>31/1/2016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C53AE-1D24-410E-84D1-EB125A6B2C70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4C20E-767A-4934-9B07-6A37267EC31D}" type="datetimeFigureOut">
              <a:rPr lang="en-SG" smtClean="0"/>
              <a:t>31/1/2016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C53AE-1D24-410E-84D1-EB125A6B2C70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4C20E-767A-4934-9B07-6A37267EC31D}" type="datetimeFigureOut">
              <a:rPr lang="en-SG" smtClean="0"/>
              <a:t>31/1/2016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C53AE-1D24-410E-84D1-EB125A6B2C70}" type="slidenum">
              <a:rPr lang="en-SG" smtClean="0"/>
              <a:t>‹#›</a:t>
            </a:fld>
            <a:endParaRPr lang="en-SG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4C20E-767A-4934-9B07-6A37267EC31D}" type="datetimeFigureOut">
              <a:rPr lang="en-SG" smtClean="0"/>
              <a:t>31/1/2016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C53AE-1D24-410E-84D1-EB125A6B2C70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4C20E-767A-4934-9B07-6A37267EC31D}" type="datetimeFigureOut">
              <a:rPr lang="en-SG" smtClean="0"/>
              <a:t>31/1/2016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C53AE-1D24-410E-84D1-EB125A6B2C70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4C20E-767A-4934-9B07-6A37267EC31D}" type="datetimeFigureOut">
              <a:rPr lang="en-SG" smtClean="0"/>
              <a:t>31/1/2016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C53AE-1D24-410E-84D1-EB125A6B2C70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4C20E-767A-4934-9B07-6A37267EC31D}" type="datetimeFigureOut">
              <a:rPr lang="en-SG" smtClean="0"/>
              <a:t>31/1/2016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C53AE-1D24-410E-84D1-EB125A6B2C70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4C20E-767A-4934-9B07-6A37267EC31D}" type="datetimeFigureOut">
              <a:rPr lang="en-SG" smtClean="0"/>
              <a:t>31/1/2016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C53AE-1D24-410E-84D1-EB125A6B2C70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4C20E-767A-4934-9B07-6A37267EC31D}" type="datetimeFigureOut">
              <a:rPr lang="en-SG" smtClean="0"/>
              <a:t>31/1/2016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6C3C53AE-1D24-410E-84D1-EB125A6B2C70}" type="slidenum">
              <a:rPr lang="en-SG" smtClean="0"/>
              <a:t>‹#›</a:t>
            </a:fld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304C20E-767A-4934-9B07-6A37267EC31D}" type="datetimeFigureOut">
              <a:rPr lang="en-SG" smtClean="0"/>
              <a:t>31/1/2016</a:t>
            </a:fld>
            <a:endParaRPr lang="en-SG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C3C53AE-1D24-410E-84D1-EB125A6B2C70}" type="slidenum">
              <a:rPr lang="en-SG" smtClean="0"/>
              <a:t>‹#›</a:t>
            </a:fld>
            <a:endParaRPr lang="en-SG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SG" altLang="zh-SG" sz="4300" dirty="0"/>
              <a:t>Extra </a:t>
            </a:r>
            <a:r>
              <a:rPr lang="en-SG" altLang="zh-SG" sz="4300" dirty="0" smtClean="0"/>
              <a:t>Functionalities(Advanced)</a:t>
            </a:r>
            <a:endParaRPr lang="zh-SG" altLang="en-US" sz="43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altLang="zh-SG" dirty="0" smtClean="0"/>
              <a:t>Autocomplete &amp; autocorrect</a:t>
            </a:r>
            <a:endParaRPr lang="zh-SG" alt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4366720"/>
            <a:ext cx="7272808" cy="206033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4" y="2592097"/>
            <a:ext cx="2088232" cy="1646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977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SG" altLang="zh-SG" sz="4300" dirty="0"/>
              <a:t>Extra </a:t>
            </a:r>
            <a:r>
              <a:rPr lang="en-SG" altLang="zh-SG" sz="4300" dirty="0" smtClean="0"/>
              <a:t>Functionalities(Advanced)</a:t>
            </a:r>
            <a:endParaRPr lang="zh-SG" altLang="en-US" sz="43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altLang="zh-SG" dirty="0" smtClean="0"/>
              <a:t>Encryption</a:t>
            </a:r>
            <a:endParaRPr lang="zh-SG" altLang="en-US" dirty="0"/>
          </a:p>
        </p:txBody>
      </p:sp>
      <p:sp>
        <p:nvSpPr>
          <p:cNvPr id="8" name="矩形 3"/>
          <p:cNvSpPr/>
          <p:nvPr/>
        </p:nvSpPr>
        <p:spPr>
          <a:xfrm>
            <a:off x="971600" y="2636912"/>
            <a:ext cx="7344816" cy="72008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altLang="zh-SG" dirty="0"/>
              <a:t>password for locker 323324</a:t>
            </a:r>
            <a:endParaRPr lang="zh-SG" altLang="en-US" dirty="0"/>
          </a:p>
        </p:txBody>
      </p:sp>
      <p:sp>
        <p:nvSpPr>
          <p:cNvPr id="9" name="矩形 4"/>
          <p:cNvSpPr/>
          <p:nvPr/>
        </p:nvSpPr>
        <p:spPr>
          <a:xfrm>
            <a:off x="971600" y="4797152"/>
            <a:ext cx="7344816" cy="72008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altLang="zh-SG" dirty="0"/>
              <a:t>password for locker </a:t>
            </a:r>
            <a:r>
              <a:rPr lang="en-SG" altLang="zh-SG" dirty="0" smtClean="0"/>
              <a:t>******</a:t>
            </a:r>
            <a:endParaRPr lang="zh-SG" altLang="en-US" dirty="0"/>
          </a:p>
        </p:txBody>
      </p:sp>
      <p:sp>
        <p:nvSpPr>
          <p:cNvPr id="10" name="下箭头 10"/>
          <p:cNvSpPr/>
          <p:nvPr/>
        </p:nvSpPr>
        <p:spPr>
          <a:xfrm>
            <a:off x="3995936" y="3665748"/>
            <a:ext cx="864096" cy="6480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SG" altLang="en-US"/>
          </a:p>
        </p:txBody>
      </p:sp>
    </p:spTree>
    <p:extLst>
      <p:ext uri="{BB962C8B-B14F-4D97-AF65-F5344CB8AC3E}">
        <p14:creationId xmlns:p14="http://schemas.microsoft.com/office/powerpoint/2010/main" val="2608311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SG" altLang="zh-SG" sz="4300" dirty="0"/>
              <a:t>Extra </a:t>
            </a:r>
            <a:r>
              <a:rPr lang="en-SG" altLang="zh-SG" sz="4300" dirty="0" smtClean="0"/>
              <a:t>Functionalities(Advanced)</a:t>
            </a:r>
            <a:endParaRPr lang="zh-SG" altLang="en-US" sz="43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altLang="zh-SG" dirty="0" smtClean="0"/>
              <a:t>Notification / Alarm</a:t>
            </a:r>
            <a:endParaRPr lang="zh-SG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2924944"/>
            <a:ext cx="5148790" cy="109216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4365104"/>
            <a:ext cx="5227827" cy="1747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373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SG" altLang="zh-SG" sz="4300" dirty="0"/>
              <a:t>Extra </a:t>
            </a:r>
            <a:r>
              <a:rPr lang="en-SG" altLang="zh-SG" sz="4300" dirty="0" smtClean="0"/>
              <a:t>Functionalities(Advanced)</a:t>
            </a:r>
            <a:endParaRPr lang="zh-SG" altLang="en-US" sz="43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altLang="zh-SG" dirty="0" smtClean="0"/>
              <a:t>Regular Expression search</a:t>
            </a:r>
            <a:endParaRPr lang="zh-SG" alt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2714768"/>
            <a:ext cx="4248472" cy="2830544"/>
          </a:xfrm>
          <a:prstGeom prst="rect">
            <a:avLst/>
          </a:prstGeom>
        </p:spPr>
      </p:pic>
      <p:sp>
        <p:nvSpPr>
          <p:cNvPr id="7" name="矩形 3"/>
          <p:cNvSpPr/>
          <p:nvPr/>
        </p:nvSpPr>
        <p:spPr>
          <a:xfrm>
            <a:off x="1002432" y="2776556"/>
            <a:ext cx="3240360" cy="504056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altLang="zh-SG" dirty="0" smtClean="0"/>
              <a:t>IS\d</a:t>
            </a:r>
            <a:endParaRPr lang="zh-SG" altLang="en-US" dirty="0"/>
          </a:p>
        </p:txBody>
      </p:sp>
      <p:sp>
        <p:nvSpPr>
          <p:cNvPr id="8" name="下箭头 10"/>
          <p:cNvSpPr/>
          <p:nvPr/>
        </p:nvSpPr>
        <p:spPr>
          <a:xfrm>
            <a:off x="2159732" y="3576836"/>
            <a:ext cx="864096" cy="6480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SG" altLang="en-US"/>
          </a:p>
        </p:txBody>
      </p:sp>
      <p:sp>
        <p:nvSpPr>
          <p:cNvPr id="9" name="矩形 3"/>
          <p:cNvSpPr/>
          <p:nvPr/>
        </p:nvSpPr>
        <p:spPr>
          <a:xfrm>
            <a:off x="1002432" y="4660776"/>
            <a:ext cx="3240360" cy="504056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altLang="zh-SG" dirty="0" smtClean="0"/>
              <a:t>IS, followed by a digit</a:t>
            </a:r>
            <a:endParaRPr lang="zh-SG" altLang="en-US" dirty="0"/>
          </a:p>
        </p:txBody>
      </p:sp>
    </p:spTree>
    <p:extLst>
      <p:ext uri="{BB962C8B-B14F-4D97-AF65-F5344CB8AC3E}">
        <p14:creationId xmlns:p14="http://schemas.microsoft.com/office/powerpoint/2010/main" val="2637828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253</TotalTime>
  <Words>37</Words>
  <Application>Microsoft Office PowerPoint</Application>
  <PresentationFormat>On-screen Show (4:3)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Century Gothic</vt:lpstr>
      <vt:lpstr>Wingdings 2</vt:lpstr>
      <vt:lpstr>幼圆</vt:lpstr>
      <vt:lpstr>Flow</vt:lpstr>
      <vt:lpstr>Extra Functionalities(Advanced)</vt:lpstr>
      <vt:lpstr>Extra Functionalities(Advanced)</vt:lpstr>
      <vt:lpstr>Extra Functionalities(Advanced)</vt:lpstr>
      <vt:lpstr>Extra Functionalities(Advanced)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Shaun Lee</dc:creator>
  <cp:lastModifiedBy>1</cp:lastModifiedBy>
  <cp:revision>26</cp:revision>
  <dcterms:created xsi:type="dcterms:W3CDTF">2016-01-25T09:33:33Z</dcterms:created>
  <dcterms:modified xsi:type="dcterms:W3CDTF">2016-01-31T16:13:47Z</dcterms:modified>
</cp:coreProperties>
</file>