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217465" y="1447803"/>
            <a:ext cx="4917083" cy="4800597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23412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92528" y="29718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17709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22278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21104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644735" y="29919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5703829" y="2464877"/>
            <a:ext cx="2362201" cy="3280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92528" y="36493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618441" y="52373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92526" y="39919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3839323" y="422880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TaskCard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92528" y="56305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324548" y="27064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93229" y="28909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90799" y="33043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2054450" y="32297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83148" y="34010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273405" y="4010745"/>
            <a:ext cx="2487756" cy="202315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853644" y="4010095"/>
            <a:ext cx="3095043" cy="382726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17709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86160" y="22860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174488" y="2991741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867176" y="21049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22860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3086133" y="2911944"/>
            <a:ext cx="3069781" cy="1817893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876576" y="3095587"/>
            <a:ext cx="34629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0"/>
          </p:cNvCxnSpPr>
          <p:nvPr/>
        </p:nvCxnSpPr>
        <p:spPr>
          <a:xfrm rot="5400000" flipH="1" flipV="1">
            <a:off x="4594921" y="-355061"/>
            <a:ext cx="170724" cy="4081246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213739" y="4560376"/>
            <a:ext cx="1371599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367767" y="22860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503020" y="19443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226110" y="30580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205956" y="17662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stCxn id="36" idx="2"/>
            <a:endCxn id="37" idx="1"/>
          </p:cNvCxnSpPr>
          <p:nvPr/>
        </p:nvCxnSpPr>
        <p:spPr>
          <a:xfrm rot="16200000" flipH="1">
            <a:off x="3430123" y="3938021"/>
            <a:ext cx="118421" cy="699979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95875" y="22762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422048" y="2339335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186477" y="2405681"/>
            <a:ext cx="3537529" cy="45719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4" name="Rectangle 143"/>
          <p:cNvSpPr/>
          <p:nvPr/>
        </p:nvSpPr>
        <p:spPr>
          <a:xfrm>
            <a:off x="5431573" y="4488138"/>
            <a:ext cx="229325" cy="160062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4114799" y="4472708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1ABCAF3A-86DF-487C-B2ED-CBC7D9248260}"/>
              </a:ext>
            </a:extLst>
          </p:cNvPr>
          <p:cNvSpPr/>
          <p:nvPr/>
        </p:nvSpPr>
        <p:spPr>
          <a:xfrm>
            <a:off x="2590800" y="45720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ProjectListPanel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Rectangle 11">
            <a:extLst>
              <a:ext uri="{FF2B5EF4-FFF2-40B4-BE49-F238E27FC236}">
                <a16:creationId xmlns:a16="http://schemas.microsoft.com/office/drawing/2014/main" id="{0F00AF97-1418-4824-8BD3-BB7A89528C2F}"/>
              </a:ext>
            </a:extLst>
          </p:cNvPr>
          <p:cNvSpPr/>
          <p:nvPr/>
        </p:nvSpPr>
        <p:spPr>
          <a:xfrm>
            <a:off x="3825910" y="4792359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ProjectCard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Elbow Connector 63">
            <a:extLst>
              <a:ext uri="{FF2B5EF4-FFF2-40B4-BE49-F238E27FC236}">
                <a16:creationId xmlns:a16="http://schemas.microsoft.com/office/drawing/2014/main" id="{14D234A0-4053-4B8B-B869-54414D25B569}"/>
              </a:ext>
            </a:extLst>
          </p:cNvPr>
          <p:cNvCxnSpPr>
            <a:endCxn id="46" idx="3"/>
          </p:cNvCxnSpPr>
          <p:nvPr/>
        </p:nvCxnSpPr>
        <p:spPr>
          <a:xfrm rot="5400000">
            <a:off x="4161075" y="3555299"/>
            <a:ext cx="2061222" cy="64974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Elbow Connector 136">
            <a:extLst>
              <a:ext uri="{FF2B5EF4-FFF2-40B4-BE49-F238E27FC236}">
                <a16:creationId xmlns:a16="http://schemas.microsoft.com/office/drawing/2014/main" id="{82848806-0634-4E89-8E1A-5F2B7BEB262F}"/>
              </a:ext>
            </a:extLst>
          </p:cNvPr>
          <p:cNvCxnSpPr>
            <a:stCxn id="45" idx="2"/>
            <a:endCxn id="46" idx="1"/>
          </p:cNvCxnSpPr>
          <p:nvPr/>
        </p:nvCxnSpPr>
        <p:spPr>
          <a:xfrm rot="16200000" flipH="1">
            <a:off x="3430795" y="4515664"/>
            <a:ext cx="101939" cy="68829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63">
            <a:extLst>
              <a:ext uri="{FF2B5EF4-FFF2-40B4-BE49-F238E27FC236}">
                <a16:creationId xmlns:a16="http://schemas.microsoft.com/office/drawing/2014/main" id="{AA8CA1C2-3CFD-4249-B942-20D9CBC8B552}"/>
              </a:ext>
            </a:extLst>
          </p:cNvPr>
          <p:cNvCxnSpPr>
            <a:endCxn id="45" idx="3"/>
          </p:cNvCxnSpPr>
          <p:nvPr/>
        </p:nvCxnSpPr>
        <p:spPr>
          <a:xfrm rot="5400000">
            <a:off x="3694149" y="285632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2" name="Freeform 117">
            <a:extLst>
              <a:ext uri="{FF2B5EF4-FFF2-40B4-BE49-F238E27FC236}">
                <a16:creationId xmlns:a16="http://schemas.microsoft.com/office/drawing/2014/main" id="{12170551-D63B-4C13-95C7-217712308223}"/>
              </a:ext>
            </a:extLst>
          </p:cNvPr>
          <p:cNvSpPr/>
          <p:nvPr/>
        </p:nvSpPr>
        <p:spPr>
          <a:xfrm flipV="1">
            <a:off x="4101386" y="5029200"/>
            <a:ext cx="2642195" cy="101600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Elbow Connector 63">
            <a:extLst>
              <a:ext uri="{FF2B5EF4-FFF2-40B4-BE49-F238E27FC236}">
                <a16:creationId xmlns:a16="http://schemas.microsoft.com/office/drawing/2014/main" id="{679EDA7F-8FF9-40CC-A86F-26D0B6C9024F}"/>
              </a:ext>
            </a:extLst>
          </p:cNvPr>
          <p:cNvCxnSpPr/>
          <p:nvPr/>
        </p:nvCxnSpPr>
        <p:spPr>
          <a:xfrm rot="16200000" flipH="1">
            <a:off x="1883147" y="3900329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2019-03-31T09:15:04Z</dcterms:modified>
</cp:coreProperties>
</file>