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2098" y="51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:Project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Project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VersionedProject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ReadOnlyProject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F9E5BE46-0CFE-4D7F-83E2-8EBAB064AF82}"/>
              </a:ext>
            </a:extLst>
          </p:cNvPr>
          <p:cNvSpPr/>
          <p:nvPr/>
        </p:nvSpPr>
        <p:spPr>
          <a:xfrm>
            <a:off x="467812" y="163017"/>
            <a:ext cx="8752387" cy="639017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434A12B4-0819-4649-B047-D7EAD65066B1}"/>
              </a:ext>
            </a:extLst>
          </p:cNvPr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7219B0-9C44-4402-9B0E-71602B21F85C}"/>
              </a:ext>
            </a:extLst>
          </p:cNvPr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AF4A9CF-6BC6-44A0-A529-5C44E0244426}"/>
              </a:ext>
            </a:extLst>
          </p:cNvPr>
          <p:cNvSpPr/>
          <p:nvPr/>
        </p:nvSpPr>
        <p:spPr>
          <a:xfrm>
            <a:off x="1549325" y="1258311"/>
            <a:ext cx="142025" cy="48806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861C4504-B7D0-464E-B7A5-140FA3ED2FCB}"/>
              </a:ext>
            </a:extLst>
          </p:cNvPr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:Project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80F2D0-019C-4D12-9BCD-35722C24674B}"/>
              </a:ext>
            </a:extLst>
          </p:cNvPr>
          <p:cNvCxnSpPr>
            <a:cxnSpLocks/>
          </p:cNvCxnSpPr>
          <p:nvPr/>
        </p:nvCxnSpPr>
        <p:spPr>
          <a:xfrm>
            <a:off x="4050587" y="907617"/>
            <a:ext cx="0" cy="2368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0061A8A-182E-4F14-B2CA-6ED58D241643}"/>
              </a:ext>
            </a:extLst>
          </p:cNvPr>
          <p:cNvSpPr/>
          <p:nvPr/>
        </p:nvSpPr>
        <p:spPr>
          <a:xfrm flipH="1">
            <a:off x="3991699" y="1332169"/>
            <a:ext cx="95439" cy="16429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2F6E36-1EC6-4C77-A514-6DAE863E49AE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5602082" y="1613633"/>
            <a:ext cx="0" cy="16629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A2A1E3F-1FF8-4F98-A680-2A288A707EC1}"/>
              </a:ext>
            </a:extLst>
          </p:cNvPr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D26C43-CCAF-45E6-93D1-68B9B69D2509}"/>
              </a:ext>
            </a:extLst>
          </p:cNvPr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DDDC88-AAFD-464E-8CEE-7610AECA603A}"/>
              </a:ext>
            </a:extLst>
          </p:cNvPr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46402-FCA2-458C-BCE4-9A5867CB9C7F}"/>
              </a:ext>
            </a:extLst>
          </p:cNvPr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773AAD-F2FB-49CF-9ECC-4001E52E471C}"/>
              </a:ext>
            </a:extLst>
          </p:cNvPr>
          <p:cNvSpPr txBox="1"/>
          <p:nvPr/>
        </p:nvSpPr>
        <p:spPr>
          <a:xfrm>
            <a:off x="3228001" y="3534368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57AF04-A926-4C9E-AA5D-6892AF7B12A2}"/>
              </a:ext>
            </a:extLst>
          </p:cNvPr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26FAB9-782B-4DC7-90FA-014FB4AF9027}"/>
              </a:ext>
            </a:extLst>
          </p:cNvPr>
          <p:cNvCxnSpPr>
            <a:cxnSpLocks/>
          </p:cNvCxnSpPr>
          <p:nvPr/>
        </p:nvCxnSpPr>
        <p:spPr>
          <a:xfrm>
            <a:off x="1691351" y="2975128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37AFFC-83B9-4AAA-84D4-3581FE5E8FFE}"/>
              </a:ext>
            </a:extLst>
          </p:cNvPr>
          <p:cNvCxnSpPr/>
          <p:nvPr/>
        </p:nvCxnSpPr>
        <p:spPr>
          <a:xfrm>
            <a:off x="380999" y="581012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4833E74-8368-4382-A4FE-641B8C7AA9A1}"/>
              </a:ext>
            </a:extLst>
          </p:cNvPr>
          <p:cNvSpPr/>
          <p:nvPr/>
        </p:nvSpPr>
        <p:spPr>
          <a:xfrm>
            <a:off x="7772400" y="3770621"/>
            <a:ext cx="102547" cy="154807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D38C4C-A246-40CC-81F0-DC7AA9E6297B}"/>
              </a:ext>
            </a:extLst>
          </p:cNvPr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94C977-9F40-4D8B-BAEE-D4C47C26EBF2}"/>
              </a:ext>
            </a:extLst>
          </p:cNvPr>
          <p:cNvSpPr txBox="1"/>
          <p:nvPr/>
        </p:nvSpPr>
        <p:spPr>
          <a:xfrm>
            <a:off x="3228001" y="500087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EBD6C4-C410-4444-A057-065ADDE0968E}"/>
              </a:ext>
            </a:extLst>
          </p:cNvPr>
          <p:cNvSpPr txBox="1"/>
          <p:nvPr/>
        </p:nvSpPr>
        <p:spPr>
          <a:xfrm>
            <a:off x="645270" y="556502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7AD6E2-4618-43EA-83CA-454DE0817AF5}"/>
              </a:ext>
            </a:extLst>
          </p:cNvPr>
          <p:cNvSpPr txBox="1"/>
          <p:nvPr/>
        </p:nvSpPr>
        <p:spPr>
          <a:xfrm>
            <a:off x="2549647" y="270866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500FA8-1FEA-465F-8189-B6D7C986B6B1}"/>
              </a:ext>
            </a:extLst>
          </p:cNvPr>
          <p:cNvSpPr txBox="1"/>
          <p:nvPr/>
        </p:nvSpPr>
        <p:spPr>
          <a:xfrm>
            <a:off x="5472880" y="311558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33" name="Rectangle 62">
            <a:extLst>
              <a:ext uri="{FF2B5EF4-FFF2-40B4-BE49-F238E27FC236}">
                <a16:creationId xmlns:a16="http://schemas.microsoft.com/office/drawing/2014/main" id="{AC73DD8A-790F-4E81-ACB0-12AFF46F4A34}"/>
              </a:ext>
            </a:extLst>
          </p:cNvPr>
          <p:cNvSpPr/>
          <p:nvPr/>
        </p:nvSpPr>
        <p:spPr>
          <a:xfrm>
            <a:off x="5035976" y="1260268"/>
            <a:ext cx="174581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:DeleleCommandParser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15A326-1161-4B16-9489-554EA303BD58}"/>
              </a:ext>
            </a:extLst>
          </p:cNvPr>
          <p:cNvCxnSpPr>
            <a:cxnSpLocks/>
          </p:cNvCxnSpPr>
          <p:nvPr/>
        </p:nvCxnSpPr>
        <p:spPr>
          <a:xfrm>
            <a:off x="1682968" y="3795456"/>
            <a:ext cx="607873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51072D-E4A2-4151-A704-8CC754335832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92B6AF6-F242-4B14-8459-C442A3E6EF71}"/>
              </a:ext>
            </a:extLst>
          </p:cNvPr>
          <p:cNvCxnSpPr>
            <a:cxnSpLocks/>
          </p:cNvCxnSpPr>
          <p:nvPr/>
        </p:nvCxnSpPr>
        <p:spPr>
          <a:xfrm>
            <a:off x="1641363" y="5257800"/>
            <a:ext cx="609388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D0F6EDC-8628-4799-8F07-DC15107B5CD8}"/>
              </a:ext>
            </a:extLst>
          </p:cNvPr>
          <p:cNvSpPr/>
          <p:nvPr/>
        </p:nvSpPr>
        <p:spPr>
          <a:xfrm>
            <a:off x="5521507" y="2019361"/>
            <a:ext cx="102545" cy="8463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071C3C8-D4BB-4C95-A57C-3E2132AB4C9E}"/>
              </a:ext>
            </a:extLst>
          </p:cNvPr>
          <p:cNvCxnSpPr/>
          <p:nvPr/>
        </p:nvCxnSpPr>
        <p:spPr>
          <a:xfrm>
            <a:off x="4109108" y="28108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168217F-FDDF-4D7E-B611-E191AADABB38}"/>
              </a:ext>
            </a:extLst>
          </p:cNvPr>
          <p:cNvCxnSpPr>
            <a:cxnSpLocks/>
          </p:cNvCxnSpPr>
          <p:nvPr/>
        </p:nvCxnSpPr>
        <p:spPr>
          <a:xfrm flipV="1">
            <a:off x="4135972" y="2059450"/>
            <a:ext cx="1363565" cy="18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6A434F1-4241-4824-9DAB-AA7886C474B7}"/>
              </a:ext>
            </a:extLst>
          </p:cNvPr>
          <p:cNvSpPr txBox="1"/>
          <p:nvPr/>
        </p:nvSpPr>
        <p:spPr>
          <a:xfrm>
            <a:off x="3492755" y="2078186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parse(“1”)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00C794-1F4B-4945-B1A3-30C7F5590D84}"/>
              </a:ext>
            </a:extLst>
          </p:cNvPr>
          <p:cNvSpPr txBox="1"/>
          <p:nvPr/>
        </p:nvSpPr>
        <p:spPr>
          <a:xfrm>
            <a:off x="4305265" y="280915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2728B0-78E4-4C9D-B483-91EEEA151E18}"/>
              </a:ext>
            </a:extLst>
          </p:cNvPr>
          <p:cNvCxnSpPr>
            <a:cxnSpLocks/>
            <a:stCxn id="53" idx="0"/>
          </p:cNvCxnSpPr>
          <p:nvPr/>
        </p:nvCxnSpPr>
        <p:spPr>
          <a:xfrm flipH="1">
            <a:off x="7827286" y="2182046"/>
            <a:ext cx="10613" cy="33829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C6176D4-E3AA-4CAF-9345-8FA76CB6060A}"/>
              </a:ext>
            </a:extLst>
          </p:cNvPr>
          <p:cNvSpPr/>
          <p:nvPr/>
        </p:nvSpPr>
        <p:spPr>
          <a:xfrm>
            <a:off x="7783960" y="2182046"/>
            <a:ext cx="107878" cy="4615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4E31293-771E-4C8B-A49A-E2457AAEFAF9}"/>
              </a:ext>
            </a:extLst>
          </p:cNvPr>
          <p:cNvCxnSpPr>
            <a:cxnSpLocks/>
          </p:cNvCxnSpPr>
          <p:nvPr/>
        </p:nvCxnSpPr>
        <p:spPr>
          <a:xfrm>
            <a:off x="5688895" y="2648316"/>
            <a:ext cx="204635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62">
            <a:extLst>
              <a:ext uri="{FF2B5EF4-FFF2-40B4-BE49-F238E27FC236}">
                <a16:creationId xmlns:a16="http://schemas.microsoft.com/office/drawing/2014/main" id="{74EF244C-2B59-42AA-9405-E299D39AADE5}"/>
              </a:ext>
            </a:extLst>
          </p:cNvPr>
          <p:cNvSpPr/>
          <p:nvPr/>
        </p:nvSpPr>
        <p:spPr>
          <a:xfrm>
            <a:off x="6975893" y="1711984"/>
            <a:ext cx="165037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:DeleleCommandParser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3C7E6A9-9C2C-40E4-9538-194DF873D349}"/>
              </a:ext>
            </a:extLst>
          </p:cNvPr>
          <p:cNvCxnSpPr>
            <a:cxnSpLocks/>
          </p:cNvCxnSpPr>
          <p:nvPr/>
        </p:nvCxnSpPr>
        <p:spPr>
          <a:xfrm flipV="1">
            <a:off x="5646022" y="2136878"/>
            <a:ext cx="129777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3541FD-C7AD-45E8-B6F0-C52BC7A94745}"/>
              </a:ext>
            </a:extLst>
          </p:cNvPr>
          <p:cNvCxnSpPr>
            <a:cxnSpLocks/>
          </p:cNvCxnSpPr>
          <p:nvPr/>
        </p:nvCxnSpPr>
        <p:spPr>
          <a:xfrm flipV="1">
            <a:off x="7892785" y="3873950"/>
            <a:ext cx="193701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62">
            <a:extLst>
              <a:ext uri="{FF2B5EF4-FFF2-40B4-BE49-F238E27FC236}">
                <a16:creationId xmlns:a16="http://schemas.microsoft.com/office/drawing/2014/main" id="{BCC890C3-A25D-48E1-881E-21408C5BCDE3}"/>
              </a:ext>
            </a:extLst>
          </p:cNvPr>
          <p:cNvSpPr/>
          <p:nvPr/>
        </p:nvSpPr>
        <p:spPr>
          <a:xfrm>
            <a:off x="9180617" y="2507444"/>
            <a:ext cx="1219200" cy="4676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:Model</a:t>
            </a:r>
            <a:endParaRPr lang="en-S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2A2216D-8921-464B-B225-417F8CF6C38D}"/>
              </a:ext>
            </a:extLst>
          </p:cNvPr>
          <p:cNvCxnSpPr>
            <a:cxnSpLocks/>
          </p:cNvCxnSpPr>
          <p:nvPr/>
        </p:nvCxnSpPr>
        <p:spPr>
          <a:xfrm>
            <a:off x="9900965" y="3022744"/>
            <a:ext cx="0" cy="2368983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BB903BD-EDF9-451F-87D4-27930E57B3B9}"/>
              </a:ext>
            </a:extLst>
          </p:cNvPr>
          <p:cNvSpPr/>
          <p:nvPr/>
        </p:nvSpPr>
        <p:spPr>
          <a:xfrm flipH="1">
            <a:off x="9829800" y="3873792"/>
            <a:ext cx="144994" cy="292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BC8DC9-5D2E-4B5E-8C6A-6C3A0A98CB12}"/>
              </a:ext>
            </a:extLst>
          </p:cNvPr>
          <p:cNvSpPr txBox="1"/>
          <p:nvPr/>
        </p:nvSpPr>
        <p:spPr>
          <a:xfrm>
            <a:off x="7590686" y="3590905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parse(“delete 1”)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01B2B3C-E2E9-41F3-9CE4-D705C9E77A3D}"/>
              </a:ext>
            </a:extLst>
          </p:cNvPr>
          <p:cNvCxnSpPr>
            <a:cxnSpLocks/>
          </p:cNvCxnSpPr>
          <p:nvPr/>
        </p:nvCxnSpPr>
        <p:spPr>
          <a:xfrm>
            <a:off x="7891838" y="4166111"/>
            <a:ext cx="2046353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D1478599-67A8-4C28-8785-834B780F3F66}"/>
              </a:ext>
            </a:extLst>
          </p:cNvPr>
          <p:cNvSpPr/>
          <p:nvPr/>
        </p:nvSpPr>
        <p:spPr>
          <a:xfrm>
            <a:off x="9031276" y="4724400"/>
            <a:ext cx="107878" cy="4615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D5B4D4F-AC87-4B5D-9748-EA1277BBE0D1}"/>
              </a:ext>
            </a:extLst>
          </p:cNvPr>
          <p:cNvCxnSpPr>
            <a:cxnSpLocks/>
          </p:cNvCxnSpPr>
          <p:nvPr/>
        </p:nvCxnSpPr>
        <p:spPr>
          <a:xfrm>
            <a:off x="7891837" y="5181600"/>
            <a:ext cx="125216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62">
            <a:extLst>
              <a:ext uri="{FF2B5EF4-FFF2-40B4-BE49-F238E27FC236}">
                <a16:creationId xmlns:a16="http://schemas.microsoft.com/office/drawing/2014/main" id="{62E4394B-CD67-47BC-A8AE-D756AECB9083}"/>
              </a:ext>
            </a:extLst>
          </p:cNvPr>
          <p:cNvSpPr/>
          <p:nvPr/>
        </p:nvSpPr>
        <p:spPr>
          <a:xfrm>
            <a:off x="8518665" y="4288832"/>
            <a:ext cx="1111309" cy="75082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 </a:t>
            </a: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5DF4E6-0F21-4A71-930E-F29C97F569A0}"/>
              </a:ext>
            </a:extLst>
          </p:cNvPr>
          <p:cNvCxnSpPr>
            <a:cxnSpLocks/>
          </p:cNvCxnSpPr>
          <p:nvPr/>
        </p:nvCxnSpPr>
        <p:spPr>
          <a:xfrm flipV="1">
            <a:off x="7900347" y="4664242"/>
            <a:ext cx="58109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23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78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Yow Ren Jie</cp:lastModifiedBy>
  <cp:revision>109</cp:revision>
  <dcterms:created xsi:type="dcterms:W3CDTF">2016-07-22T14:33:02Z</dcterms:created>
  <dcterms:modified xsi:type="dcterms:W3CDTF">2019-03-31T09:34:26Z</dcterms:modified>
</cp:coreProperties>
</file>