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E409-0579-459B-BA33-B1FA95EB4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E950A-129E-4F07-857A-00E48A2C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126D-369A-4356-8ADD-D485B2C7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0619-98A7-484F-8A6D-B494D50D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EB54-A967-4E24-A8A5-55FE06CB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14F-F755-4FCD-B838-73DC06CF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82D9-3C20-4F07-A817-6E75B5BE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2B97-5ED2-4473-A6C1-59490A1A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A5D4-2E13-4384-AE2C-3ED686C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6FF1-3FB7-463F-9829-3922CFAC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7B8C4-579D-4017-A4C6-9C1C514FA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5A6-236D-41FB-BECD-DCE618688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88E72-8859-409E-93AC-2A9DAE8A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EDBB4-7C79-4BC8-9070-DDF9B70F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1C35-BB42-40CC-88B2-CA9839CA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4905-57FE-4C31-BA5D-5FC7C61D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7171-A68B-4466-B4F4-D8E31B38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B07F-93A5-4CE6-8E91-A7E39A3C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2107-46FE-4B7D-83E2-4DC14AC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4908-6250-40E6-B2DE-DD4FF799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F561-A876-4170-AC93-D5E978A4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CCD28-0173-4B8B-A2E4-315A7716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EC43-5C9F-430F-8808-21649C46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3E10-EF41-4DA0-A954-30099CD5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7C4D-605A-4CD9-8BE5-E4DAAF7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4695-C8D3-4DDD-8BF4-22C88975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93C2-4AA0-4E05-9E3C-2A4BE6665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12C1F-655F-4D34-9286-7C21B02F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907F-0D62-4679-A07F-9DE3229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8FC06-D88A-4CBB-B4F1-1AFFE188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1D1BC-4663-434E-824A-56A20622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752E-00B6-4A53-A495-9CA769B9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813F-FEEE-4FDF-B3A6-2C90C166E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D242C-0757-403F-B49D-89E50CFD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2D1A0-1786-4AAC-B25A-B6F14D6C8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08CB-7D67-46D4-A690-739093A92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B199E-0330-4CE7-9AFD-B4E46C28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8C7F5-FD8E-4E7A-927F-D9EA6D3D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D9CA-2800-4481-8D71-A453CFDD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092E-7EE4-472A-B27A-10C375D8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A8CEE-60EA-4CA1-8397-6B601C8F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60923-59B0-4ED3-8C67-52AE0C04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33CEE-055E-423D-8F96-03BB77B2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7D307-58B3-4F4F-8B48-0FF4EA11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35C7C-2BDE-44FC-89FE-662246B3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0DE47-F9B4-490C-BEA0-6491AB97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A7C2-1A0C-41F9-81BA-6603BFA0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E64B-0FDB-4160-99CA-2B7D1E49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9423-827B-49EF-B4CD-80FBFE66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B751C-4CE9-48D3-B50E-19472F34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ECAF-40ED-445D-821B-D604F0D6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22A79-E75E-4939-A760-A7D6747A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CB28-876D-4FAF-8C8F-0745290B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2AA5-6420-4987-A35E-D5D17E330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4A60-5EF8-470D-A3EF-ED783BD6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9C7AE-9E1A-4C53-B78E-E98DA21C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3FA2-FE6B-46F4-A989-1CDA5936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61E1-51BE-40EE-8F4E-BE7084B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BC355-3750-48A8-AE91-BA0000CE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B7C8C-DDCC-4CFE-BFCA-3A847718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BA2B-08D0-4DA5-AE87-E3F4E08F8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BC76-9ECB-49FE-9385-891D0E5ED41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26D7-7516-4A99-8BE4-0D2EAB7D4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EDA5-EABC-49EE-8DAA-C0CB004CF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4B15-45E1-4CA8-A80B-633865F9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0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002679" y="638002"/>
            <a:ext cx="4859550" cy="57481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731929" y="638002"/>
            <a:ext cx="5991386" cy="574814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608155" y="87241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335968" y="1236091"/>
            <a:ext cx="0" cy="49149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63960" y="1586785"/>
            <a:ext cx="137554" cy="44165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62197" y="75149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Voluncheer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75596" y="1236090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703589" y="1694283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965369" y="2120239"/>
            <a:ext cx="6627" cy="36184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95796" y="212023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59293" y="1590472"/>
            <a:ext cx="17046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8090" y="1323342"/>
            <a:ext cx="1583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db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/1 -D”)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4870787" y="1778395"/>
            <a:ext cx="557491" cy="397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8431" y="281254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34117" y="230145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416361" y="2462073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59293" y="6003333"/>
            <a:ext cx="174276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06539" y="3035658"/>
            <a:ext cx="135572" cy="23317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166826" y="3076719"/>
            <a:ext cx="1507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deleteAttachedProject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358555" y="1432824"/>
            <a:ext cx="2342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/1 -D”)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56556" y="515468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16507" y="573864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867281" y="2644830"/>
            <a:ext cx="233914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VersionedVoluncheer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966057" y="4460039"/>
            <a:ext cx="152981" cy="3882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3449802" y="223426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dp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274774" y="269067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711501" y="2981779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612535" y="3286581"/>
            <a:ext cx="175413" cy="5601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048196" y="3286580"/>
            <a:ext cx="1572914" cy="17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36167" y="566590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428278" y="1424002"/>
            <a:ext cx="1193815" cy="71674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db:Delete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Beneficiary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2416360" y="3035658"/>
            <a:ext cx="3557965" cy="241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433255" y="1692392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383492" y="5367375"/>
            <a:ext cx="3590833" cy="1580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7810097" y="4220066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commitVolunCheer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039948" y="2973119"/>
            <a:ext cx="11098" cy="22543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7814426" y="4468668"/>
            <a:ext cx="2179726" cy="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787948" y="4841970"/>
            <a:ext cx="2178109" cy="149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010913" y="3846717"/>
            <a:ext cx="162912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AB2FEB3-A284-4F70-9DE3-30B1119728AE}"/>
              </a:ext>
            </a:extLst>
          </p:cNvPr>
          <p:cNvSpPr txBox="1"/>
          <p:nvPr/>
        </p:nvSpPr>
        <p:spPr>
          <a:xfrm>
            <a:off x="6178160" y="4110030"/>
            <a:ext cx="1507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deleteBeneficiary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9F1051-9A76-4C02-82B9-860858639B96}"/>
              </a:ext>
            </a:extLst>
          </p:cNvPr>
          <p:cNvSpPr/>
          <p:nvPr/>
        </p:nvSpPr>
        <p:spPr>
          <a:xfrm>
            <a:off x="7623869" y="4319892"/>
            <a:ext cx="164079" cy="6933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5DD1EE-16AD-42A7-9DD4-A1165B0A6BB4}"/>
              </a:ext>
            </a:extLst>
          </p:cNvPr>
          <p:cNvCxnSpPr>
            <a:cxnSpLocks/>
          </p:cNvCxnSpPr>
          <p:nvPr/>
        </p:nvCxnSpPr>
        <p:spPr>
          <a:xfrm>
            <a:off x="6059530" y="4319891"/>
            <a:ext cx="1572914" cy="17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7649990-B19A-45C5-A52F-22494D9C6F30}"/>
              </a:ext>
            </a:extLst>
          </p:cNvPr>
          <p:cNvCxnSpPr>
            <a:cxnSpLocks/>
          </p:cNvCxnSpPr>
          <p:nvPr/>
        </p:nvCxnSpPr>
        <p:spPr>
          <a:xfrm>
            <a:off x="6056846" y="5009005"/>
            <a:ext cx="162912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>
            <a:extLst>
              <a:ext uri="{FF2B5EF4-FFF2-40B4-BE49-F238E27FC236}">
                <a16:creationId xmlns:a16="http://schemas.microsoft.com/office/drawing/2014/main" id="{A8AF1A38-40A8-4E44-B77E-E33E598AF002}"/>
              </a:ext>
            </a:extLst>
          </p:cNvPr>
          <p:cNvSpPr/>
          <p:nvPr/>
        </p:nvSpPr>
        <p:spPr>
          <a:xfrm>
            <a:off x="44711" y="652544"/>
            <a:ext cx="4342562" cy="5748147"/>
          </a:xfrm>
          <a:prstGeom prst="roundRect">
            <a:avLst>
              <a:gd name="adj" fmla="val 3484"/>
            </a:avLst>
          </a:prstGeom>
          <a:solidFill>
            <a:srgbClr val="99FF9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Logic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07930" y="652544"/>
            <a:ext cx="5991386" cy="574814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484156" y="88696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11969" y="1250633"/>
            <a:ext cx="0" cy="49149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139962" y="1755736"/>
            <a:ext cx="155394" cy="29023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8038198" y="76603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Voluncheer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651597" y="1250632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8579589" y="1880583"/>
            <a:ext cx="176449" cy="5960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9847997" y="2134781"/>
            <a:ext cx="0" cy="25697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9771797" y="213478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47298" y="1753623"/>
            <a:ext cx="289220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32478" y="1513000"/>
            <a:ext cx="1583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execute(“sb”)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8760523" y="1994591"/>
            <a:ext cx="557491" cy="397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44432" y="282708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8710118" y="2315995"/>
            <a:ext cx="10172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292362" y="247661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247298" y="4662588"/>
            <a:ext cx="296420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782540" y="3050201"/>
            <a:ext cx="134458" cy="13995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6760211" y="1633234"/>
            <a:ext cx="1816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(“sb”)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127104" y="4232950"/>
            <a:ext cx="19858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summarisedBeneficiaryList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274228" y="440284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325803" y="224880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dp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7358" y="468677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9304279" y="1438544"/>
            <a:ext cx="1229966" cy="71674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db:Summary</a:t>
            </a:r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Beneficiary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Command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6292361" y="3050201"/>
            <a:ext cx="3557408" cy="241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6309696" y="1892802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291538" y="4459253"/>
            <a:ext cx="3524911" cy="100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A5164B8B-C905-4517-A022-16EC835344D8}"/>
              </a:ext>
            </a:extLst>
          </p:cNvPr>
          <p:cNvSpPr/>
          <p:nvPr/>
        </p:nvSpPr>
        <p:spPr>
          <a:xfrm>
            <a:off x="2380699" y="880221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rgbClr val="66FF66"/>
                </a:solidFill>
              </a:rPr>
              <a:t>MainWindow</a:t>
            </a:r>
            <a:endParaRPr lang="en-SG" sz="1600" dirty="0">
              <a:solidFill>
                <a:srgbClr val="66FF66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EF4BF7-4B00-4DEF-8C4E-2547B505CB09}"/>
              </a:ext>
            </a:extLst>
          </p:cNvPr>
          <p:cNvCxnSpPr>
            <a:cxnSpLocks/>
          </p:cNvCxnSpPr>
          <p:nvPr/>
        </p:nvCxnSpPr>
        <p:spPr>
          <a:xfrm>
            <a:off x="3152220" y="1235070"/>
            <a:ext cx="0" cy="491496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2012B-69A9-48F6-AC0F-7C9984C6EF4C}"/>
              </a:ext>
            </a:extLst>
          </p:cNvPr>
          <p:cNvSpPr/>
          <p:nvPr/>
        </p:nvSpPr>
        <p:spPr>
          <a:xfrm>
            <a:off x="3071909" y="1633234"/>
            <a:ext cx="208591" cy="42575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65">
            <a:extLst>
              <a:ext uri="{FF2B5EF4-FFF2-40B4-BE49-F238E27FC236}">
                <a16:creationId xmlns:a16="http://schemas.microsoft.com/office/drawing/2014/main" id="{5556CEDE-9026-4175-BB1E-00BD5151DA14}"/>
              </a:ext>
            </a:extLst>
          </p:cNvPr>
          <p:cNvSpPr/>
          <p:nvPr/>
        </p:nvSpPr>
        <p:spPr>
          <a:xfrm>
            <a:off x="10760583" y="652544"/>
            <a:ext cx="1306201" cy="57481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584D8-4FBA-49CA-8C73-6D14F715AFF6}"/>
              </a:ext>
            </a:extLst>
          </p:cNvPr>
          <p:cNvSpPr txBox="1"/>
          <p:nvPr/>
        </p:nvSpPr>
        <p:spPr>
          <a:xfrm>
            <a:off x="10018959" y="3401993"/>
            <a:ext cx="11431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getBeneficiaries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8D975C76-50BD-47C4-B9C0-70C04B723C66}"/>
              </a:ext>
            </a:extLst>
          </p:cNvPr>
          <p:cNvSpPr/>
          <p:nvPr/>
        </p:nvSpPr>
        <p:spPr>
          <a:xfrm>
            <a:off x="10862842" y="271382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6F6E127-015F-462B-BFB6-E01CE89D54F7}"/>
              </a:ext>
            </a:extLst>
          </p:cNvPr>
          <p:cNvCxnSpPr>
            <a:cxnSpLocks/>
          </p:cNvCxnSpPr>
          <p:nvPr/>
        </p:nvCxnSpPr>
        <p:spPr>
          <a:xfrm flipH="1">
            <a:off x="11302656" y="3032877"/>
            <a:ext cx="8587" cy="106935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A8FD2A1-E7D3-4FFF-840F-1BD551504004}"/>
              </a:ext>
            </a:extLst>
          </p:cNvPr>
          <p:cNvSpPr/>
          <p:nvPr/>
        </p:nvSpPr>
        <p:spPr>
          <a:xfrm>
            <a:off x="11218803" y="3272464"/>
            <a:ext cx="167030" cy="3001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C2A2D3-29CE-4F1B-9FC0-C4475B04F393}"/>
              </a:ext>
            </a:extLst>
          </p:cNvPr>
          <p:cNvCxnSpPr>
            <a:cxnSpLocks/>
          </p:cNvCxnSpPr>
          <p:nvPr/>
        </p:nvCxnSpPr>
        <p:spPr>
          <a:xfrm flipV="1">
            <a:off x="9942336" y="3572631"/>
            <a:ext cx="1326538" cy="182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E1CA338-3425-4E08-AE95-82805AB34C3A}"/>
              </a:ext>
            </a:extLst>
          </p:cNvPr>
          <p:cNvCxnSpPr>
            <a:cxnSpLocks/>
          </p:cNvCxnSpPr>
          <p:nvPr/>
        </p:nvCxnSpPr>
        <p:spPr>
          <a:xfrm>
            <a:off x="9976942" y="3314173"/>
            <a:ext cx="11852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2">
            <a:extLst>
              <a:ext uri="{FF2B5EF4-FFF2-40B4-BE49-F238E27FC236}">
                <a16:creationId xmlns:a16="http://schemas.microsoft.com/office/drawing/2014/main" id="{C4E8797C-322B-4305-AF2B-09A2AA74A7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2445" y="3900181"/>
            <a:ext cx="156923" cy="76200"/>
          </a:xfrm>
          <a:prstGeom prst="curvedConnector4">
            <a:avLst>
              <a:gd name="adj1" fmla="val -69159"/>
              <a:gd name="adj2" fmla="val 4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12">
            <a:extLst>
              <a:ext uri="{FF2B5EF4-FFF2-40B4-BE49-F238E27FC236}">
                <a16:creationId xmlns:a16="http://schemas.microsoft.com/office/drawing/2014/main" id="{2E6BEE85-009B-451D-9051-753D0AD12C0E}"/>
              </a:ext>
            </a:extLst>
          </p:cNvPr>
          <p:cNvCxnSpPr/>
          <p:nvPr/>
        </p:nvCxnSpPr>
        <p:spPr>
          <a:xfrm rot="16200000" flipH="1">
            <a:off x="3216838" y="4884778"/>
            <a:ext cx="156923" cy="76200"/>
          </a:xfrm>
          <a:prstGeom prst="curvedConnector4">
            <a:avLst>
              <a:gd name="adj1" fmla="val -51503"/>
              <a:gd name="adj2" fmla="val 40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5893980-8021-4312-BB34-DDB84E60C5F2}"/>
              </a:ext>
            </a:extLst>
          </p:cNvPr>
          <p:cNvSpPr/>
          <p:nvPr/>
        </p:nvSpPr>
        <p:spPr>
          <a:xfrm>
            <a:off x="9881224" y="3954945"/>
            <a:ext cx="152401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D99F95-A88E-45B8-BD54-6E0E90DE00F3}"/>
              </a:ext>
            </a:extLst>
          </p:cNvPr>
          <p:cNvSpPr txBox="1"/>
          <p:nvPr/>
        </p:nvSpPr>
        <p:spPr>
          <a:xfrm>
            <a:off x="10128978" y="3791479"/>
            <a:ext cx="10331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getSummarisedBeneficiaryList</a:t>
            </a:r>
            <a:r>
              <a:rPr lang="en-US" sz="1200" dirty="0"/>
              <a:t>()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857B01-FD6E-4DE8-93AA-FC9E41C65427}"/>
              </a:ext>
            </a:extLst>
          </p:cNvPr>
          <p:cNvSpPr/>
          <p:nvPr/>
        </p:nvSpPr>
        <p:spPr>
          <a:xfrm>
            <a:off x="6134795" y="5097262"/>
            <a:ext cx="146930" cy="2098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9489099-0309-4CDA-B9CD-1D2A4F3FF575}"/>
              </a:ext>
            </a:extLst>
          </p:cNvPr>
          <p:cNvCxnSpPr>
            <a:cxnSpLocks/>
          </p:cNvCxnSpPr>
          <p:nvPr/>
        </p:nvCxnSpPr>
        <p:spPr>
          <a:xfrm>
            <a:off x="3247761" y="5097262"/>
            <a:ext cx="289220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3F4021D-A714-46D3-8C35-9C3EFEA8876F}"/>
              </a:ext>
            </a:extLst>
          </p:cNvPr>
          <p:cNvSpPr txBox="1"/>
          <p:nvPr/>
        </p:nvSpPr>
        <p:spPr>
          <a:xfrm>
            <a:off x="4203946" y="4929216"/>
            <a:ext cx="1971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00B050"/>
                </a:solidFill>
              </a:rPr>
              <a:t>getSummarisedBeneficiaryList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454496F-DB9C-4B7C-94FC-FFDDB0922EA0}"/>
              </a:ext>
            </a:extLst>
          </p:cNvPr>
          <p:cNvCxnSpPr>
            <a:cxnSpLocks/>
          </p:cNvCxnSpPr>
          <p:nvPr/>
        </p:nvCxnSpPr>
        <p:spPr>
          <a:xfrm flipH="1">
            <a:off x="3339855" y="5304255"/>
            <a:ext cx="28001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B6E060-7FA2-4CC1-91E2-45EC281267B4}"/>
              </a:ext>
            </a:extLst>
          </p:cNvPr>
          <p:cNvSpPr/>
          <p:nvPr/>
        </p:nvSpPr>
        <p:spPr>
          <a:xfrm>
            <a:off x="3195840" y="4946541"/>
            <a:ext cx="143159" cy="8169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30FA0C-E1A1-47C2-B5D6-9FEC914FA0CF}"/>
              </a:ext>
            </a:extLst>
          </p:cNvPr>
          <p:cNvSpPr txBox="1"/>
          <p:nvPr/>
        </p:nvSpPr>
        <p:spPr>
          <a:xfrm>
            <a:off x="3493701" y="4719371"/>
            <a:ext cx="1971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00B050"/>
                </a:solidFill>
              </a:rPr>
              <a:t>handleSummariseBeneficiary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78B0A0A-3B00-4C99-9EF6-0E8B18FFFDED}"/>
              </a:ext>
            </a:extLst>
          </p:cNvPr>
          <p:cNvSpPr/>
          <p:nvPr/>
        </p:nvSpPr>
        <p:spPr>
          <a:xfrm>
            <a:off x="3310583" y="5470468"/>
            <a:ext cx="145784" cy="2263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8" name="Curved Connector 12">
            <a:extLst>
              <a:ext uri="{FF2B5EF4-FFF2-40B4-BE49-F238E27FC236}">
                <a16:creationId xmlns:a16="http://schemas.microsoft.com/office/drawing/2014/main" id="{64F58D12-0795-4842-8672-203DC9C222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4737" y="5394687"/>
            <a:ext cx="156923" cy="76200"/>
          </a:xfrm>
          <a:prstGeom prst="curvedConnector4">
            <a:avLst>
              <a:gd name="adj1" fmla="val 25014"/>
              <a:gd name="adj2" fmla="val 40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92B349E-82C9-4BAA-87AF-EEA6999B4FA1}"/>
              </a:ext>
            </a:extLst>
          </p:cNvPr>
          <p:cNvSpPr txBox="1"/>
          <p:nvPr/>
        </p:nvSpPr>
        <p:spPr>
          <a:xfrm>
            <a:off x="3597352" y="5389334"/>
            <a:ext cx="1971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00B050"/>
                </a:solidFill>
              </a:rPr>
              <a:t>handleSummariseBeneficiary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0D774188-5FBE-440F-AC99-A3F6F2978F60}"/>
              </a:ext>
            </a:extLst>
          </p:cNvPr>
          <p:cNvSpPr/>
          <p:nvPr/>
        </p:nvSpPr>
        <p:spPr>
          <a:xfrm>
            <a:off x="627893" y="876894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rgbClr val="66FF66"/>
                </a:solidFill>
              </a:rPr>
              <a:t>UiManager</a:t>
            </a:r>
            <a:endParaRPr lang="en-SG" sz="1600" dirty="0">
              <a:solidFill>
                <a:srgbClr val="66FF66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438A88B-709A-4C20-BC62-CE9B13521C86}"/>
              </a:ext>
            </a:extLst>
          </p:cNvPr>
          <p:cNvCxnSpPr>
            <a:cxnSpLocks/>
          </p:cNvCxnSpPr>
          <p:nvPr/>
        </p:nvCxnSpPr>
        <p:spPr>
          <a:xfrm>
            <a:off x="1298653" y="1226991"/>
            <a:ext cx="0" cy="491496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899D3-6D01-43FD-97A2-DF5121E7810A}"/>
              </a:ext>
            </a:extLst>
          </p:cNvPr>
          <p:cNvSpPr/>
          <p:nvPr/>
        </p:nvSpPr>
        <p:spPr>
          <a:xfrm>
            <a:off x="1218343" y="1392511"/>
            <a:ext cx="135249" cy="458859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1563640-6923-4F1F-BA9D-AD39026323C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378964" y="1633234"/>
            <a:ext cx="179724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89C0050-6447-45AC-B5D0-013CFBCA9607}"/>
              </a:ext>
            </a:extLst>
          </p:cNvPr>
          <p:cNvCxnSpPr>
            <a:cxnSpLocks/>
          </p:cNvCxnSpPr>
          <p:nvPr/>
        </p:nvCxnSpPr>
        <p:spPr>
          <a:xfrm flipH="1">
            <a:off x="1378964" y="5890762"/>
            <a:ext cx="169294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4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Huu</dc:creator>
  <cp:lastModifiedBy>Nguyen Dang Huu</cp:lastModifiedBy>
  <cp:revision>15</cp:revision>
  <dcterms:created xsi:type="dcterms:W3CDTF">2019-04-13T10:52:23Z</dcterms:created>
  <dcterms:modified xsi:type="dcterms:W3CDTF">2019-04-13T21:53:46Z</dcterms:modified>
</cp:coreProperties>
</file>