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002175" y="118895"/>
            <a:ext cx="3903825" cy="440092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10614" y="163018"/>
            <a:ext cx="5863964" cy="43434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425946" y="543946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53760" y="907617"/>
            <a:ext cx="0" cy="34813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081752" y="1258311"/>
            <a:ext cx="152400" cy="293268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972619" y="554603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VolunCHeerParser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3593388" y="907617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521381" y="1365810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0" name="Straight Connector 19"/>
          <p:cNvCxnSpPr>
            <a:cxnSpLocks/>
            <a:stCxn id="21" idx="0"/>
            <a:endCxn id="4" idx="0"/>
          </p:cNvCxnSpPr>
          <p:nvPr/>
        </p:nvCxnSpPr>
        <p:spPr>
          <a:xfrm>
            <a:off x="5144883" y="1613633"/>
            <a:ext cx="0" cy="264457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068683" y="1613633"/>
            <a:ext cx="152400" cy="2760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38099" y="1261999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execute(“map …”)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78773" y="1512340"/>
            <a:ext cx="92239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86222" y="2484071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51909" y="1878232"/>
            <a:ext cx="14929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34152" y="2133600"/>
            <a:ext cx="23480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76200" y="41910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069289" y="273131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9" name="TextBox 78"/>
          <p:cNvSpPr txBox="1"/>
          <p:nvPr/>
        </p:nvSpPr>
        <p:spPr>
          <a:xfrm>
            <a:off x="5194349" y="2748246"/>
            <a:ext cx="12980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mapAllVolunteer</a:t>
            </a:r>
            <a:r>
              <a:rPr lang="en-US" sz="1200" dirty="0">
                <a:solidFill>
                  <a:srgbClr val="7030A0"/>
                </a:solidFill>
              </a:rPr>
              <a:t>(u)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1427990" y="1106150"/>
            <a:ext cx="189955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parseCommand(“map …”)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815556" y="3791076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8071" y="3945901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039956" y="2568606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VersionedVolunCHeer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057008" y="3182840"/>
            <a:ext cx="129933" cy="3985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93" name="TextBox 92"/>
          <p:cNvSpPr txBox="1"/>
          <p:nvPr/>
        </p:nvSpPr>
        <p:spPr>
          <a:xfrm>
            <a:off x="2267593" y="1905793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u</a:t>
            </a:r>
          </a:p>
        </p:txBody>
      </p:sp>
      <p:sp>
        <p:nvSpPr>
          <p:cNvPr id="40" name="Rectangle 62"/>
          <p:cNvSpPr/>
          <p:nvPr/>
        </p:nvSpPr>
        <p:spPr>
          <a:xfrm>
            <a:off x="6092566" y="2362200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6529292" y="2653306"/>
            <a:ext cx="3959" cy="173571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6430328" y="2958106"/>
            <a:ext cx="168896" cy="77569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5228556" y="2975344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15681" y="425821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4578776" y="990600"/>
            <a:ext cx="1288175" cy="60963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u:MapCommandParser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234152" y="2731314"/>
            <a:ext cx="383216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251046" y="1363918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234799" y="4036462"/>
            <a:ext cx="383151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</p:cNvCxnSpPr>
          <p:nvPr/>
        </p:nvCxnSpPr>
        <p:spPr>
          <a:xfrm>
            <a:off x="8130844" y="2871355"/>
            <a:ext cx="17996" cy="146764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TextBox 40"/>
          <p:cNvSpPr txBox="1"/>
          <p:nvPr/>
        </p:nvSpPr>
        <p:spPr>
          <a:xfrm>
            <a:off x="6724614" y="2975344"/>
            <a:ext cx="127866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mapAllVolunteer</a:t>
            </a:r>
            <a:r>
              <a:rPr lang="en-US" sz="1200" dirty="0">
                <a:solidFill>
                  <a:srgbClr val="7030A0"/>
                </a:solidFill>
              </a:rPr>
              <a:t>(u)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6586792" y="3182839"/>
            <a:ext cx="147021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6586792" y="3564914"/>
            <a:ext cx="1470216" cy="6325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5218720" y="3733799"/>
            <a:ext cx="129605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9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Jeremy</cp:lastModifiedBy>
  <cp:revision>108</cp:revision>
  <dcterms:created xsi:type="dcterms:W3CDTF">2016-07-22T14:33:02Z</dcterms:created>
  <dcterms:modified xsi:type="dcterms:W3CDTF">2019-04-13T11:47:22Z</dcterms:modified>
</cp:coreProperties>
</file>