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cl2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17348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cl0:</a:t>
                      </a:r>
                      <a:r>
                        <a:rPr lang="en-SG" sz="1800" u="sng" dirty="0"/>
                        <a:t>ContactList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79386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cl1:</a:t>
                      </a:r>
                      <a:r>
                        <a:rPr lang="en-SG" sz="1800" u="sng" dirty="0"/>
                        <a:t>ContactList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73235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cl2:</a:t>
                      </a:r>
                      <a:r>
                        <a:rPr lang="en-SG" sz="1800" u="sng" dirty="0"/>
                        <a:t>ContactList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75421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cl0:</a:t>
                      </a:r>
                      <a:r>
                        <a:rPr lang="en-SG" sz="1800" u="sng" dirty="0"/>
                        <a:t>ContactList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57219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cl1:</a:t>
                      </a:r>
                      <a:r>
                        <a:rPr lang="en-SG" sz="1800" u="sng" dirty="0"/>
                        <a:t>ContactList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28737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cl3:</a:t>
                      </a:r>
                      <a:r>
                        <a:rPr lang="en-SG" sz="1800" u="sng" dirty="0"/>
                        <a:t>ContactList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 Lauw</cp:lastModifiedBy>
  <cp:revision>36</cp:revision>
  <dcterms:created xsi:type="dcterms:W3CDTF">2017-07-27T00:35:51Z</dcterms:created>
  <dcterms:modified xsi:type="dcterms:W3CDTF">2019-04-11T10:47:58Z</dcterms:modified>
</cp:coreProperties>
</file>