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1430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4675304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44229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ContactListParser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62600" y="2743200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ContactList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VersionedContactList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ReadOnlyContactList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36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 Lauw</cp:lastModifiedBy>
  <cp:revision>107</cp:revision>
  <dcterms:created xsi:type="dcterms:W3CDTF">2016-07-22T14:33:02Z</dcterms:created>
  <dcterms:modified xsi:type="dcterms:W3CDTF">2019-04-11T10:57:13Z</dcterms:modified>
</cp:coreProperties>
</file>