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28601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cl0:ContactList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13295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cl1:ContactList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71849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cl2:ContactList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84632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cl1:ContactList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40618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cl0:ContactList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 Lauw</cp:lastModifiedBy>
  <cp:revision>32</cp:revision>
  <dcterms:created xsi:type="dcterms:W3CDTF">2017-07-27T00:35:51Z</dcterms:created>
  <dcterms:modified xsi:type="dcterms:W3CDTF">2019-04-11T10:40:12Z</dcterms:modified>
</cp:coreProperties>
</file>