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deletePerson(p)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saveContactList(ContactList)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2019-04-13T06:42:59Z</dcterms:modified>
</cp:coreProperties>
</file>