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75" d="100"/>
          <a:sy n="75" d="100"/>
        </p:scale>
        <p:origin x="1882" y="-29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8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94922" y="1433292"/>
            <a:ext cx="11497077" cy="687250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378709" y="5138006"/>
            <a:ext cx="5200486" cy="37309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3"/>
            <a:endCxn id="62" idx="0"/>
          </p:cNvCxnSpPr>
          <p:nvPr/>
        </p:nvCxnSpPr>
        <p:spPr>
          <a:xfrm rot="16200000" flipH="1">
            <a:off x="4377775" y="568071"/>
            <a:ext cx="133754" cy="4446236"/>
          </a:xfrm>
          <a:prstGeom prst="bentConnector3">
            <a:avLst>
              <a:gd name="adj1" fmla="val -70911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VersionedContactList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ReadOnlyContactList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965891" y="7164252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0"/>
          </p:cNvCxnSpPr>
          <p:nvPr/>
        </p:nvCxnSpPr>
        <p:spPr>
          <a:xfrm rot="5400000">
            <a:off x="-290270" y="5370962"/>
            <a:ext cx="3582852" cy="372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ContactList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>
            <a:extLst>
              <a:ext uri="{FF2B5EF4-FFF2-40B4-BE49-F238E27FC236}">
                <a16:creationId xmlns:a16="http://schemas.microsoft.com/office/drawing/2014/main" id="{A9AE4769-725C-4D04-A605-7309F0CF0926}"/>
              </a:ext>
            </a:extLst>
          </p:cNvPr>
          <p:cNvSpPr/>
          <p:nvPr/>
        </p:nvSpPr>
        <p:spPr>
          <a:xfrm>
            <a:off x="2381746" y="417296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1792FD5C-99D7-4DB1-A2CC-914E76E253C6}"/>
              </a:ext>
            </a:extLst>
          </p:cNvPr>
          <p:cNvSpPr/>
          <p:nvPr/>
        </p:nvSpPr>
        <p:spPr>
          <a:xfrm>
            <a:off x="2417071" y="520425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2" name="Flowchart: Decision 96">
            <a:extLst>
              <a:ext uri="{FF2B5EF4-FFF2-40B4-BE49-F238E27FC236}">
                <a16:creationId xmlns:a16="http://schemas.microsoft.com/office/drawing/2014/main" id="{68849828-DCBA-4C03-AA43-65F3D4D853FD}"/>
              </a:ext>
            </a:extLst>
          </p:cNvPr>
          <p:cNvSpPr/>
          <p:nvPr/>
        </p:nvSpPr>
        <p:spPr>
          <a:xfrm>
            <a:off x="2409327" y="624598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BA7797-5CB2-4F0E-8A94-2F02B17BA70C}"/>
              </a:ext>
            </a:extLst>
          </p:cNvPr>
          <p:cNvCxnSpPr>
            <a:cxnSpLocks/>
          </p:cNvCxnSpPr>
          <p:nvPr/>
        </p:nvCxnSpPr>
        <p:spPr>
          <a:xfrm>
            <a:off x="2597844" y="4259650"/>
            <a:ext cx="221604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7538495-11B2-4A9B-A070-75191A67C645}"/>
              </a:ext>
            </a:extLst>
          </p:cNvPr>
          <p:cNvCxnSpPr>
            <a:cxnSpLocks/>
          </p:cNvCxnSpPr>
          <p:nvPr/>
        </p:nvCxnSpPr>
        <p:spPr>
          <a:xfrm>
            <a:off x="2627444" y="5293472"/>
            <a:ext cx="18022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3CC34660-2AE4-436A-A470-5CB7CAF46340}"/>
              </a:ext>
            </a:extLst>
          </p:cNvPr>
          <p:cNvSpPr/>
          <p:nvPr/>
        </p:nvSpPr>
        <p:spPr>
          <a:xfrm>
            <a:off x="2833892" y="4075051"/>
            <a:ext cx="118350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71E54E9D-9FD4-4D63-B336-BDCD5FFC6D0D}"/>
              </a:ext>
            </a:extLst>
          </p:cNvPr>
          <p:cNvSpPr/>
          <p:nvPr/>
        </p:nvSpPr>
        <p:spPr>
          <a:xfrm>
            <a:off x="2804580" y="5104554"/>
            <a:ext cx="16253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VersionedPurchaseList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400A92F1-1E1B-4746-8FCF-2E17262FE519}"/>
              </a:ext>
            </a:extLst>
          </p:cNvPr>
          <p:cNvSpPr/>
          <p:nvPr/>
        </p:nvSpPr>
        <p:spPr>
          <a:xfrm>
            <a:off x="2784780" y="6159299"/>
            <a:ext cx="157526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VersionedHabitTrackerList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906714C-91D9-4789-B12B-8FC513B410BC}"/>
              </a:ext>
            </a:extLst>
          </p:cNvPr>
          <p:cNvCxnSpPr>
            <a:cxnSpLocks/>
          </p:cNvCxnSpPr>
          <p:nvPr/>
        </p:nvCxnSpPr>
        <p:spPr>
          <a:xfrm>
            <a:off x="2617794" y="6332679"/>
            <a:ext cx="18022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25C58004-6B40-4562-8A50-CADDCFF9D508}"/>
              </a:ext>
            </a:extLst>
          </p:cNvPr>
          <p:cNvSpPr/>
          <p:nvPr/>
        </p:nvSpPr>
        <p:spPr>
          <a:xfrm>
            <a:off x="2422401" y="73152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CA41F9-458D-4535-BA93-852E88946818}"/>
              </a:ext>
            </a:extLst>
          </p:cNvPr>
          <p:cNvCxnSpPr>
            <a:cxnSpLocks/>
          </p:cNvCxnSpPr>
          <p:nvPr/>
        </p:nvCxnSpPr>
        <p:spPr>
          <a:xfrm>
            <a:off x="2634709" y="7401890"/>
            <a:ext cx="18022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8">
            <a:extLst>
              <a:ext uri="{FF2B5EF4-FFF2-40B4-BE49-F238E27FC236}">
                <a16:creationId xmlns:a16="http://schemas.microsoft.com/office/drawing/2014/main" id="{6F406C6A-5C2A-4CA1-8C46-E2B4F4EADB3E}"/>
              </a:ext>
            </a:extLst>
          </p:cNvPr>
          <p:cNvSpPr/>
          <p:nvPr/>
        </p:nvSpPr>
        <p:spPr>
          <a:xfrm>
            <a:off x="2818961" y="7228510"/>
            <a:ext cx="151699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VersionedWorkoutBook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680ADFA-4660-4B51-84D0-B9A1494EE380}"/>
              </a:ext>
            </a:extLst>
          </p:cNvPr>
          <p:cNvCxnSpPr>
            <a:cxnSpLocks/>
          </p:cNvCxnSpPr>
          <p:nvPr/>
        </p:nvCxnSpPr>
        <p:spPr>
          <a:xfrm>
            <a:off x="4190010" y="4247330"/>
            <a:ext cx="318801" cy="110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70078C-1938-4A7A-8899-5C6844C01F43}"/>
              </a:ext>
            </a:extLst>
          </p:cNvPr>
          <p:cNvCxnSpPr/>
          <p:nvPr/>
        </p:nvCxnSpPr>
        <p:spPr>
          <a:xfrm>
            <a:off x="4479918" y="5279376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02B43AB-F588-492E-93D5-08FFD5569922}"/>
              </a:ext>
            </a:extLst>
          </p:cNvPr>
          <p:cNvCxnSpPr/>
          <p:nvPr/>
        </p:nvCxnSpPr>
        <p:spPr>
          <a:xfrm>
            <a:off x="4345808" y="6337904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4CC790C-D70F-474A-8E90-B613809F9227}"/>
              </a:ext>
            </a:extLst>
          </p:cNvPr>
          <p:cNvCxnSpPr/>
          <p:nvPr/>
        </p:nvCxnSpPr>
        <p:spPr>
          <a:xfrm>
            <a:off x="4387292" y="740189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Flowchart: Decision 96">
            <a:extLst>
              <a:ext uri="{FF2B5EF4-FFF2-40B4-BE49-F238E27FC236}">
                <a16:creationId xmlns:a16="http://schemas.microsoft.com/office/drawing/2014/main" id="{C03AA80A-4CB2-4A06-8F8A-A0B2C3028AE6}"/>
              </a:ext>
            </a:extLst>
          </p:cNvPr>
          <p:cNvSpPr/>
          <p:nvPr/>
        </p:nvSpPr>
        <p:spPr>
          <a:xfrm>
            <a:off x="4021082" y="416431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8" name="Flowchart: Decision 96">
            <a:extLst>
              <a:ext uri="{FF2B5EF4-FFF2-40B4-BE49-F238E27FC236}">
                <a16:creationId xmlns:a16="http://schemas.microsoft.com/office/drawing/2014/main" id="{6C0761ED-449F-4768-817A-B43DCCE26513}"/>
              </a:ext>
            </a:extLst>
          </p:cNvPr>
          <p:cNvSpPr/>
          <p:nvPr/>
        </p:nvSpPr>
        <p:spPr>
          <a:xfrm>
            <a:off x="4438912" y="519795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1" name="Flowchart: Decision 96">
            <a:extLst>
              <a:ext uri="{FF2B5EF4-FFF2-40B4-BE49-F238E27FC236}">
                <a16:creationId xmlns:a16="http://schemas.microsoft.com/office/drawing/2014/main" id="{69271066-F920-4B4A-B141-B059B3C89A5C}"/>
              </a:ext>
            </a:extLst>
          </p:cNvPr>
          <p:cNvSpPr/>
          <p:nvPr/>
        </p:nvSpPr>
        <p:spPr>
          <a:xfrm>
            <a:off x="4359041" y="6254937"/>
            <a:ext cx="224861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2" name="Flowchart: Decision 96">
            <a:extLst>
              <a:ext uri="{FF2B5EF4-FFF2-40B4-BE49-F238E27FC236}">
                <a16:creationId xmlns:a16="http://schemas.microsoft.com/office/drawing/2014/main" id="{082CDBD4-4C90-4653-B1EA-8BE3469DF97D}"/>
              </a:ext>
            </a:extLst>
          </p:cNvPr>
          <p:cNvSpPr/>
          <p:nvPr/>
        </p:nvSpPr>
        <p:spPr>
          <a:xfrm>
            <a:off x="4347854" y="73152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714F2561-D989-4687-8278-BE433FBC6A78}"/>
              </a:ext>
            </a:extLst>
          </p:cNvPr>
          <p:cNvSpPr/>
          <p:nvPr/>
        </p:nvSpPr>
        <p:spPr>
          <a:xfrm>
            <a:off x="4514165" y="407132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Rectangle 8">
            <a:extLst>
              <a:ext uri="{FF2B5EF4-FFF2-40B4-BE49-F238E27FC236}">
                <a16:creationId xmlns:a16="http://schemas.microsoft.com/office/drawing/2014/main" id="{39F6223D-891D-4F90-A53C-C9FF611988B7}"/>
              </a:ext>
            </a:extLst>
          </p:cNvPr>
          <p:cNvSpPr/>
          <p:nvPr/>
        </p:nvSpPr>
        <p:spPr>
          <a:xfrm>
            <a:off x="4700046" y="6170342"/>
            <a:ext cx="15142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UniqueHabitTrackerList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5" name="Rectangle 8">
            <a:extLst>
              <a:ext uri="{FF2B5EF4-FFF2-40B4-BE49-F238E27FC236}">
                <a16:creationId xmlns:a16="http://schemas.microsoft.com/office/drawing/2014/main" id="{F4A941ED-CA05-414E-BB7F-868362A96A30}"/>
              </a:ext>
            </a:extLst>
          </p:cNvPr>
          <p:cNvSpPr/>
          <p:nvPr/>
        </p:nvSpPr>
        <p:spPr>
          <a:xfrm>
            <a:off x="4745967" y="7229420"/>
            <a:ext cx="134977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UniqueWorkoutList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5B99D689-1216-4167-801E-BC00624EDCC8}"/>
              </a:ext>
            </a:extLst>
          </p:cNvPr>
          <p:cNvSpPr/>
          <p:nvPr/>
        </p:nvSpPr>
        <p:spPr>
          <a:xfrm>
            <a:off x="4847596" y="5092648"/>
            <a:ext cx="142924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UniquePurchaseList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id="{5F886DB3-DBA3-4B40-82DD-24F3FB887EB2}"/>
              </a:ext>
            </a:extLst>
          </p:cNvPr>
          <p:cNvSpPr/>
          <p:nvPr/>
        </p:nvSpPr>
        <p:spPr>
          <a:xfrm>
            <a:off x="6195461" y="4058042"/>
            <a:ext cx="56679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5F2D5FA5-4EDC-49F8-8F69-92754FA8A375}"/>
              </a:ext>
            </a:extLst>
          </p:cNvPr>
          <p:cNvSpPr/>
          <p:nvPr/>
        </p:nvSpPr>
        <p:spPr>
          <a:xfrm>
            <a:off x="6717701" y="61512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Habit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2FD4F809-0981-496E-87ED-2E2080454E69}"/>
              </a:ext>
            </a:extLst>
          </p:cNvPr>
          <p:cNvSpPr/>
          <p:nvPr/>
        </p:nvSpPr>
        <p:spPr>
          <a:xfrm>
            <a:off x="6604764" y="722851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Workout</a:t>
            </a:r>
          </a:p>
        </p:txBody>
      </p:sp>
      <p:sp>
        <p:nvSpPr>
          <p:cNvPr id="111" name="Rectangle 8">
            <a:extLst>
              <a:ext uri="{FF2B5EF4-FFF2-40B4-BE49-F238E27FC236}">
                <a16:creationId xmlns:a16="http://schemas.microsoft.com/office/drawing/2014/main" id="{F01C5758-1D33-4ED4-93AB-6E2314CDE531}"/>
              </a:ext>
            </a:extLst>
          </p:cNvPr>
          <p:cNvSpPr/>
          <p:nvPr/>
        </p:nvSpPr>
        <p:spPr>
          <a:xfrm>
            <a:off x="6787010" y="507394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Purchase</a:t>
            </a: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348C26AB-201D-4832-AAA4-4645394A766C}"/>
              </a:ext>
            </a:extLst>
          </p:cNvPr>
          <p:cNvSpPr/>
          <p:nvPr/>
        </p:nvSpPr>
        <p:spPr>
          <a:xfrm>
            <a:off x="6214345" y="62446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3" name="Flowchart: Decision 96">
            <a:extLst>
              <a:ext uri="{FF2B5EF4-FFF2-40B4-BE49-F238E27FC236}">
                <a16:creationId xmlns:a16="http://schemas.microsoft.com/office/drawing/2014/main" id="{246A5401-4A8C-4A2F-95C1-4913FA5E17B6}"/>
              </a:ext>
            </a:extLst>
          </p:cNvPr>
          <p:cNvSpPr/>
          <p:nvPr/>
        </p:nvSpPr>
        <p:spPr>
          <a:xfrm>
            <a:off x="6096321" y="73152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5" name="Flowchart: Decision 96">
            <a:extLst>
              <a:ext uri="{FF2B5EF4-FFF2-40B4-BE49-F238E27FC236}">
                <a16:creationId xmlns:a16="http://schemas.microsoft.com/office/drawing/2014/main" id="{BCB4B6E0-BC6B-4675-9960-F341B4573BFE}"/>
              </a:ext>
            </a:extLst>
          </p:cNvPr>
          <p:cNvSpPr/>
          <p:nvPr/>
        </p:nvSpPr>
        <p:spPr>
          <a:xfrm>
            <a:off x="5691968" y="414278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6" name="Flowchart: Decision 96">
            <a:extLst>
              <a:ext uri="{FF2B5EF4-FFF2-40B4-BE49-F238E27FC236}">
                <a16:creationId xmlns:a16="http://schemas.microsoft.com/office/drawing/2014/main" id="{D2EC2531-19D5-484F-8514-39BB615452C3}"/>
              </a:ext>
            </a:extLst>
          </p:cNvPr>
          <p:cNvSpPr/>
          <p:nvPr/>
        </p:nvSpPr>
        <p:spPr>
          <a:xfrm>
            <a:off x="6292634" y="517456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17" name="Elbow Connector 63">
            <a:extLst>
              <a:ext uri="{FF2B5EF4-FFF2-40B4-BE49-F238E27FC236}">
                <a16:creationId xmlns:a16="http://schemas.microsoft.com/office/drawing/2014/main" id="{75DC9F1B-4FE2-4EC0-B41D-DF7C5FB06B3F}"/>
              </a:ext>
            </a:extLst>
          </p:cNvPr>
          <p:cNvCxnSpPr>
            <a:cxnSpLocks/>
          </p:cNvCxnSpPr>
          <p:nvPr/>
        </p:nvCxnSpPr>
        <p:spPr>
          <a:xfrm flipV="1">
            <a:off x="5928016" y="4226463"/>
            <a:ext cx="267639" cy="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CCF4AAE-AF29-4AF4-B3BA-E42E05650894}"/>
              </a:ext>
            </a:extLst>
          </p:cNvPr>
          <p:cNvSpPr txBox="1"/>
          <p:nvPr/>
        </p:nvSpPr>
        <p:spPr>
          <a:xfrm>
            <a:off x="6001078" y="42902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F49AE08-4BBE-4F75-9850-E367BB081C0F}"/>
              </a:ext>
            </a:extLst>
          </p:cNvPr>
          <p:cNvSpPr txBox="1"/>
          <p:nvPr/>
        </p:nvSpPr>
        <p:spPr>
          <a:xfrm>
            <a:off x="6590144" y="52882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E359F9A-6CA7-423F-9955-1BFFF23F4CB8}"/>
              </a:ext>
            </a:extLst>
          </p:cNvPr>
          <p:cNvSpPr txBox="1"/>
          <p:nvPr/>
        </p:nvSpPr>
        <p:spPr>
          <a:xfrm>
            <a:off x="6507757" y="63464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15A3EB2-A186-4965-BD5D-88FCFE928BDC}"/>
              </a:ext>
            </a:extLst>
          </p:cNvPr>
          <p:cNvSpPr txBox="1"/>
          <p:nvPr/>
        </p:nvSpPr>
        <p:spPr>
          <a:xfrm>
            <a:off x="6384229" y="743797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0" name="Elbow Connector 63">
            <a:extLst>
              <a:ext uri="{FF2B5EF4-FFF2-40B4-BE49-F238E27FC236}">
                <a16:creationId xmlns:a16="http://schemas.microsoft.com/office/drawing/2014/main" id="{B8D1E90D-AC54-46A0-BCD4-D83EFE90B908}"/>
              </a:ext>
            </a:extLst>
          </p:cNvPr>
          <p:cNvCxnSpPr>
            <a:cxnSpLocks/>
          </p:cNvCxnSpPr>
          <p:nvPr/>
        </p:nvCxnSpPr>
        <p:spPr>
          <a:xfrm flipV="1">
            <a:off x="6511762" y="5264077"/>
            <a:ext cx="267639" cy="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F7024177-ED6D-430C-AB06-40A08E6DEDE3}"/>
              </a:ext>
            </a:extLst>
          </p:cNvPr>
          <p:cNvCxnSpPr>
            <a:cxnSpLocks/>
          </p:cNvCxnSpPr>
          <p:nvPr/>
        </p:nvCxnSpPr>
        <p:spPr>
          <a:xfrm flipV="1">
            <a:off x="6449896" y="6324606"/>
            <a:ext cx="267639" cy="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>
            <a:extLst>
              <a:ext uri="{FF2B5EF4-FFF2-40B4-BE49-F238E27FC236}">
                <a16:creationId xmlns:a16="http://schemas.microsoft.com/office/drawing/2014/main" id="{0636132C-2D16-4834-A2A4-1F55FDF8B52E}"/>
              </a:ext>
            </a:extLst>
          </p:cNvPr>
          <p:cNvCxnSpPr>
            <a:cxnSpLocks/>
          </p:cNvCxnSpPr>
          <p:nvPr/>
        </p:nvCxnSpPr>
        <p:spPr>
          <a:xfrm flipV="1">
            <a:off x="6334747" y="7404954"/>
            <a:ext cx="267639" cy="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3" name="Flowchart: Decision 96">
            <a:extLst>
              <a:ext uri="{FF2B5EF4-FFF2-40B4-BE49-F238E27FC236}">
                <a16:creationId xmlns:a16="http://schemas.microsoft.com/office/drawing/2014/main" id="{10338251-2835-49CF-87A4-EC43355A23CC}"/>
              </a:ext>
            </a:extLst>
          </p:cNvPr>
          <p:cNvSpPr/>
          <p:nvPr/>
        </p:nvSpPr>
        <p:spPr>
          <a:xfrm>
            <a:off x="6772227" y="41696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4" name="Flowchart: Decision 96">
            <a:extLst>
              <a:ext uri="{FF2B5EF4-FFF2-40B4-BE49-F238E27FC236}">
                <a16:creationId xmlns:a16="http://schemas.microsoft.com/office/drawing/2014/main" id="{C64BF5CE-ED48-415A-9B3B-39099717BCFA}"/>
              </a:ext>
            </a:extLst>
          </p:cNvPr>
          <p:cNvSpPr/>
          <p:nvPr/>
        </p:nvSpPr>
        <p:spPr>
          <a:xfrm>
            <a:off x="7442847" y="623890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5" name="Flowchart: Decision 96">
            <a:extLst>
              <a:ext uri="{FF2B5EF4-FFF2-40B4-BE49-F238E27FC236}">
                <a16:creationId xmlns:a16="http://schemas.microsoft.com/office/drawing/2014/main" id="{AAFFC424-73B6-44A1-BCD1-54FC418BEDA4}"/>
              </a:ext>
            </a:extLst>
          </p:cNvPr>
          <p:cNvSpPr/>
          <p:nvPr/>
        </p:nvSpPr>
        <p:spPr>
          <a:xfrm>
            <a:off x="7502805" y="516781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6" name="Flowchart: Decision 96">
            <a:extLst>
              <a:ext uri="{FF2B5EF4-FFF2-40B4-BE49-F238E27FC236}">
                <a16:creationId xmlns:a16="http://schemas.microsoft.com/office/drawing/2014/main" id="{26717874-3523-4A03-9736-CE8F63AD79E9}"/>
              </a:ext>
            </a:extLst>
          </p:cNvPr>
          <p:cNvSpPr/>
          <p:nvPr/>
        </p:nvSpPr>
        <p:spPr>
          <a:xfrm>
            <a:off x="7313962" y="73275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7" name="Elbow Connector 78">
            <a:extLst>
              <a:ext uri="{FF2B5EF4-FFF2-40B4-BE49-F238E27FC236}">
                <a16:creationId xmlns:a16="http://schemas.microsoft.com/office/drawing/2014/main" id="{B4014967-EB43-4ADD-AC8D-24C2B4F0BD4B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984874" y="2309496"/>
            <a:ext cx="3470330" cy="195540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8" name="Elbow Connector 78">
            <a:extLst>
              <a:ext uri="{FF2B5EF4-FFF2-40B4-BE49-F238E27FC236}">
                <a16:creationId xmlns:a16="http://schemas.microsoft.com/office/drawing/2014/main" id="{C93DB87C-D782-49F1-ADDC-3534D95D6213}"/>
              </a:ext>
            </a:extLst>
          </p:cNvPr>
          <p:cNvCxnSpPr>
            <a:cxnSpLocks/>
          </p:cNvCxnSpPr>
          <p:nvPr/>
        </p:nvCxnSpPr>
        <p:spPr>
          <a:xfrm flipV="1">
            <a:off x="7029701" y="3013590"/>
            <a:ext cx="3443998" cy="124889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78">
            <a:extLst>
              <a:ext uri="{FF2B5EF4-FFF2-40B4-BE49-F238E27FC236}">
                <a16:creationId xmlns:a16="http://schemas.microsoft.com/office/drawing/2014/main" id="{DDAD6795-66EB-4744-8767-573AB9C9E094}"/>
              </a:ext>
            </a:extLst>
          </p:cNvPr>
          <p:cNvCxnSpPr>
            <a:cxnSpLocks/>
          </p:cNvCxnSpPr>
          <p:nvPr/>
        </p:nvCxnSpPr>
        <p:spPr>
          <a:xfrm flipV="1">
            <a:off x="7540834" y="6823612"/>
            <a:ext cx="802537" cy="586682"/>
          </a:xfrm>
          <a:prstGeom prst="bentConnector3">
            <a:avLst>
              <a:gd name="adj1" fmla="val 4367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1" name="Rectangle 8">
            <a:extLst>
              <a:ext uri="{FF2B5EF4-FFF2-40B4-BE49-F238E27FC236}">
                <a16:creationId xmlns:a16="http://schemas.microsoft.com/office/drawing/2014/main" id="{EFBC0FFA-F5CA-4D8C-97FD-3663FE1F1A3A}"/>
              </a:ext>
            </a:extLst>
          </p:cNvPr>
          <p:cNvSpPr/>
          <p:nvPr/>
        </p:nvSpPr>
        <p:spPr>
          <a:xfrm>
            <a:off x="10464942" y="2513876"/>
            <a:ext cx="965057" cy="2428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DeadlineDate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2" name="Rectangle 8">
            <a:extLst>
              <a:ext uri="{FF2B5EF4-FFF2-40B4-BE49-F238E27FC236}">
                <a16:creationId xmlns:a16="http://schemas.microsoft.com/office/drawing/2014/main" id="{D80A78ED-E869-4FA4-A0C9-DE2CC5A22697}"/>
              </a:ext>
            </a:extLst>
          </p:cNvPr>
          <p:cNvSpPr/>
          <p:nvPr/>
        </p:nvSpPr>
        <p:spPr>
          <a:xfrm>
            <a:off x="10459571" y="2867078"/>
            <a:ext cx="951963" cy="30179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DeadlineTime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3" name="Rectangle 8">
            <a:extLst>
              <a:ext uri="{FF2B5EF4-FFF2-40B4-BE49-F238E27FC236}">
                <a16:creationId xmlns:a16="http://schemas.microsoft.com/office/drawing/2014/main" id="{46E4652C-8A93-4C0E-9A7D-35F4261E1982}"/>
              </a:ext>
            </a:extLst>
          </p:cNvPr>
          <p:cNvSpPr/>
          <p:nvPr/>
        </p:nvSpPr>
        <p:spPr>
          <a:xfrm>
            <a:off x="10455204" y="2177727"/>
            <a:ext cx="815055" cy="26353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TaskName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145" name="Elbow Connector 78">
            <a:extLst>
              <a:ext uri="{FF2B5EF4-FFF2-40B4-BE49-F238E27FC236}">
                <a16:creationId xmlns:a16="http://schemas.microsoft.com/office/drawing/2014/main" id="{B9AB239D-39D7-4E71-A65A-704617499362}"/>
              </a:ext>
            </a:extLst>
          </p:cNvPr>
          <p:cNvCxnSpPr>
            <a:cxnSpLocks/>
          </p:cNvCxnSpPr>
          <p:nvPr/>
        </p:nvCxnSpPr>
        <p:spPr>
          <a:xfrm flipV="1">
            <a:off x="7005407" y="3458594"/>
            <a:ext cx="3449797" cy="80105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6" name="Elbow Connector 78">
            <a:extLst>
              <a:ext uri="{FF2B5EF4-FFF2-40B4-BE49-F238E27FC236}">
                <a16:creationId xmlns:a16="http://schemas.microsoft.com/office/drawing/2014/main" id="{FE910F7D-24C8-4451-A500-98B9E0C5173E}"/>
              </a:ext>
            </a:extLst>
          </p:cNvPr>
          <p:cNvCxnSpPr>
            <a:cxnSpLocks/>
            <a:endCxn id="141" idx="1"/>
          </p:cNvCxnSpPr>
          <p:nvPr/>
        </p:nvCxnSpPr>
        <p:spPr>
          <a:xfrm flipV="1">
            <a:off x="7013481" y="2635296"/>
            <a:ext cx="3451461" cy="161990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7" name="Rectangle 8">
            <a:extLst>
              <a:ext uri="{FF2B5EF4-FFF2-40B4-BE49-F238E27FC236}">
                <a16:creationId xmlns:a16="http://schemas.microsoft.com/office/drawing/2014/main" id="{0BC21F6D-389F-4E5A-9B5A-883C04E1AFB5}"/>
              </a:ext>
            </a:extLst>
          </p:cNvPr>
          <p:cNvSpPr/>
          <p:nvPr/>
        </p:nvSpPr>
        <p:spPr>
          <a:xfrm>
            <a:off x="10453040" y="33157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3" name="Elbow Connector 63">
            <a:extLst>
              <a:ext uri="{FF2B5EF4-FFF2-40B4-BE49-F238E27FC236}">
                <a16:creationId xmlns:a16="http://schemas.microsoft.com/office/drawing/2014/main" id="{F674756D-2F5D-41C7-9400-3B1D711F740A}"/>
              </a:ext>
            </a:extLst>
          </p:cNvPr>
          <p:cNvCxnSpPr>
            <a:cxnSpLocks/>
          </p:cNvCxnSpPr>
          <p:nvPr/>
        </p:nvCxnSpPr>
        <p:spPr>
          <a:xfrm>
            <a:off x="3667663" y="4756663"/>
            <a:ext cx="241452" cy="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4" name="Elbow Connector 63">
            <a:extLst>
              <a:ext uri="{FF2B5EF4-FFF2-40B4-BE49-F238E27FC236}">
                <a16:creationId xmlns:a16="http://schemas.microsoft.com/office/drawing/2014/main" id="{B18AA1A1-E957-44BD-BB22-48E8C71E92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1318" y="4483252"/>
            <a:ext cx="99898" cy="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3" name="Isosceles Triangle 102">
            <a:extLst>
              <a:ext uri="{FF2B5EF4-FFF2-40B4-BE49-F238E27FC236}">
                <a16:creationId xmlns:a16="http://schemas.microsoft.com/office/drawing/2014/main" id="{610C009C-23F1-437C-B730-11685151CBA3}"/>
              </a:ext>
            </a:extLst>
          </p:cNvPr>
          <p:cNvSpPr/>
          <p:nvPr/>
        </p:nvSpPr>
        <p:spPr>
          <a:xfrm rot="16200000" flipV="1">
            <a:off x="3809567" y="4689158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64" name="Isosceles Triangle 102">
            <a:extLst>
              <a:ext uri="{FF2B5EF4-FFF2-40B4-BE49-F238E27FC236}">
                <a16:creationId xmlns:a16="http://schemas.microsoft.com/office/drawing/2014/main" id="{5CD1689D-D6BA-4CDB-942F-5F971EF4D3DF}"/>
              </a:ext>
            </a:extLst>
          </p:cNvPr>
          <p:cNvSpPr/>
          <p:nvPr/>
        </p:nvSpPr>
        <p:spPr>
          <a:xfrm flipV="1">
            <a:off x="3167280" y="4542151"/>
            <a:ext cx="189601" cy="114058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65" name="Rectangle 8">
            <a:extLst>
              <a:ext uri="{FF2B5EF4-FFF2-40B4-BE49-F238E27FC236}">
                <a16:creationId xmlns:a16="http://schemas.microsoft.com/office/drawing/2014/main" id="{906A1489-6017-4B78-B620-3BDB8EBAE680}"/>
              </a:ext>
            </a:extLst>
          </p:cNvPr>
          <p:cNvSpPr/>
          <p:nvPr/>
        </p:nvSpPr>
        <p:spPr>
          <a:xfrm>
            <a:off x="2825280" y="4675826"/>
            <a:ext cx="878211" cy="24870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9" name="Rectangle 8">
            <a:extLst>
              <a:ext uri="{FF2B5EF4-FFF2-40B4-BE49-F238E27FC236}">
                <a16:creationId xmlns:a16="http://schemas.microsoft.com/office/drawing/2014/main" id="{80B1DD80-9457-47F5-971A-E3F71EFF9479}"/>
              </a:ext>
            </a:extLst>
          </p:cNvPr>
          <p:cNvSpPr/>
          <p:nvPr/>
        </p:nvSpPr>
        <p:spPr>
          <a:xfrm>
            <a:off x="4055249" y="4543448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4" name="Elbow Connector 63">
            <a:extLst>
              <a:ext uri="{FF2B5EF4-FFF2-40B4-BE49-F238E27FC236}">
                <a16:creationId xmlns:a16="http://schemas.microsoft.com/office/drawing/2014/main" id="{16AB4800-7E5E-4945-AF7F-4D53A53D95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69995" y="6614020"/>
            <a:ext cx="184172" cy="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5" name="Elbow Connector 63">
            <a:extLst>
              <a:ext uri="{FF2B5EF4-FFF2-40B4-BE49-F238E27FC236}">
                <a16:creationId xmlns:a16="http://schemas.microsoft.com/office/drawing/2014/main" id="{0D21C75E-195D-44B7-98F7-9D805675A1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69992" y="5542213"/>
            <a:ext cx="184172" cy="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6" name="Elbow Connector 63">
            <a:extLst>
              <a:ext uri="{FF2B5EF4-FFF2-40B4-BE49-F238E27FC236}">
                <a16:creationId xmlns:a16="http://schemas.microsoft.com/office/drawing/2014/main" id="{E131514D-5F5F-4352-9147-B19990B12B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69992" y="7667355"/>
            <a:ext cx="184172" cy="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7" name="Rectangle 8">
            <a:extLst>
              <a:ext uri="{FF2B5EF4-FFF2-40B4-BE49-F238E27FC236}">
                <a16:creationId xmlns:a16="http://schemas.microsoft.com/office/drawing/2014/main" id="{BC6393F2-DE1D-47FE-85F0-5E906406F447}"/>
              </a:ext>
            </a:extLst>
          </p:cNvPr>
          <p:cNvSpPr/>
          <p:nvPr/>
        </p:nvSpPr>
        <p:spPr>
          <a:xfrm>
            <a:off x="2887264" y="5646985"/>
            <a:ext cx="878211" cy="26398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PurchaseList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8" name="Rectangle 8">
            <a:extLst>
              <a:ext uri="{FF2B5EF4-FFF2-40B4-BE49-F238E27FC236}">
                <a16:creationId xmlns:a16="http://schemas.microsoft.com/office/drawing/2014/main" id="{13D78F4D-44E4-4C29-B49D-580D51FFC53A}"/>
              </a:ext>
            </a:extLst>
          </p:cNvPr>
          <p:cNvSpPr/>
          <p:nvPr/>
        </p:nvSpPr>
        <p:spPr>
          <a:xfrm>
            <a:off x="2800457" y="6690424"/>
            <a:ext cx="1137354" cy="22171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HabitList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9" name="Isosceles Triangle 102">
            <a:extLst>
              <a:ext uri="{FF2B5EF4-FFF2-40B4-BE49-F238E27FC236}">
                <a16:creationId xmlns:a16="http://schemas.microsoft.com/office/drawing/2014/main" id="{B9E10880-81D7-425B-808E-D7348DD3A2C0}"/>
              </a:ext>
            </a:extLst>
          </p:cNvPr>
          <p:cNvSpPr/>
          <p:nvPr/>
        </p:nvSpPr>
        <p:spPr>
          <a:xfrm flipV="1">
            <a:off x="3127861" y="5529155"/>
            <a:ext cx="246809" cy="10989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81" name="Isosceles Triangle 102">
            <a:extLst>
              <a:ext uri="{FF2B5EF4-FFF2-40B4-BE49-F238E27FC236}">
                <a16:creationId xmlns:a16="http://schemas.microsoft.com/office/drawing/2014/main" id="{607B6A32-00B1-415C-8B4E-74FB621A7D2C}"/>
              </a:ext>
            </a:extLst>
          </p:cNvPr>
          <p:cNvSpPr/>
          <p:nvPr/>
        </p:nvSpPr>
        <p:spPr>
          <a:xfrm flipV="1">
            <a:off x="3156046" y="6572654"/>
            <a:ext cx="229345" cy="109006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82" name="Isosceles Triangle 102">
            <a:extLst>
              <a:ext uri="{FF2B5EF4-FFF2-40B4-BE49-F238E27FC236}">
                <a16:creationId xmlns:a16="http://schemas.microsoft.com/office/drawing/2014/main" id="{CFF77770-319E-437A-BD84-35DE687A8429}"/>
              </a:ext>
            </a:extLst>
          </p:cNvPr>
          <p:cNvSpPr/>
          <p:nvPr/>
        </p:nvSpPr>
        <p:spPr>
          <a:xfrm flipV="1">
            <a:off x="3138585" y="7649551"/>
            <a:ext cx="218269" cy="10989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83" name="Elbow Connector 63">
            <a:extLst>
              <a:ext uri="{FF2B5EF4-FFF2-40B4-BE49-F238E27FC236}">
                <a16:creationId xmlns:a16="http://schemas.microsoft.com/office/drawing/2014/main" id="{39E3CEA0-224D-4B69-80E2-EE8906517260}"/>
              </a:ext>
            </a:extLst>
          </p:cNvPr>
          <p:cNvCxnSpPr>
            <a:cxnSpLocks/>
          </p:cNvCxnSpPr>
          <p:nvPr/>
        </p:nvCxnSpPr>
        <p:spPr>
          <a:xfrm>
            <a:off x="3945135" y="6811357"/>
            <a:ext cx="241452" cy="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4" name="Elbow Connector 63">
            <a:extLst>
              <a:ext uri="{FF2B5EF4-FFF2-40B4-BE49-F238E27FC236}">
                <a16:creationId xmlns:a16="http://schemas.microsoft.com/office/drawing/2014/main" id="{F4CDF48A-8E22-4F2E-ADFE-E9CB45F43468}"/>
              </a:ext>
            </a:extLst>
          </p:cNvPr>
          <p:cNvCxnSpPr>
            <a:cxnSpLocks/>
          </p:cNvCxnSpPr>
          <p:nvPr/>
        </p:nvCxnSpPr>
        <p:spPr>
          <a:xfrm>
            <a:off x="3751503" y="5774708"/>
            <a:ext cx="241452" cy="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5" name="Elbow Connector 63">
            <a:extLst>
              <a:ext uri="{FF2B5EF4-FFF2-40B4-BE49-F238E27FC236}">
                <a16:creationId xmlns:a16="http://schemas.microsoft.com/office/drawing/2014/main" id="{2991F4E8-FB48-49F4-957C-341436B77541}"/>
              </a:ext>
            </a:extLst>
          </p:cNvPr>
          <p:cNvCxnSpPr>
            <a:cxnSpLocks/>
          </p:cNvCxnSpPr>
          <p:nvPr/>
        </p:nvCxnSpPr>
        <p:spPr>
          <a:xfrm>
            <a:off x="3939594" y="7895023"/>
            <a:ext cx="241452" cy="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6" name="Rectangle 8">
            <a:extLst>
              <a:ext uri="{FF2B5EF4-FFF2-40B4-BE49-F238E27FC236}">
                <a16:creationId xmlns:a16="http://schemas.microsoft.com/office/drawing/2014/main" id="{5C550905-9FBF-4C93-8CC9-9E5DD80D9B7B}"/>
              </a:ext>
            </a:extLst>
          </p:cNvPr>
          <p:cNvSpPr/>
          <p:nvPr/>
        </p:nvSpPr>
        <p:spPr>
          <a:xfrm>
            <a:off x="2791695" y="7770978"/>
            <a:ext cx="1137354" cy="22171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WorkoutBook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87" name="Isosceles Triangle 102">
            <a:extLst>
              <a:ext uri="{FF2B5EF4-FFF2-40B4-BE49-F238E27FC236}">
                <a16:creationId xmlns:a16="http://schemas.microsoft.com/office/drawing/2014/main" id="{AFE8C573-4D9E-4F45-BA00-EDE3E1C16D1F}"/>
              </a:ext>
            </a:extLst>
          </p:cNvPr>
          <p:cNvSpPr/>
          <p:nvPr/>
        </p:nvSpPr>
        <p:spPr>
          <a:xfrm rot="16200000" flipV="1">
            <a:off x="3953254" y="5693996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88" name="Isosceles Triangle 102">
            <a:extLst>
              <a:ext uri="{FF2B5EF4-FFF2-40B4-BE49-F238E27FC236}">
                <a16:creationId xmlns:a16="http://schemas.microsoft.com/office/drawing/2014/main" id="{6CB6D9A4-62CA-4C63-8BDF-0F20C4F3BAB0}"/>
              </a:ext>
            </a:extLst>
          </p:cNvPr>
          <p:cNvSpPr/>
          <p:nvPr/>
        </p:nvSpPr>
        <p:spPr>
          <a:xfrm rot="16200000" flipV="1">
            <a:off x="4135270" y="674508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89" name="Isosceles Triangle 102">
            <a:extLst>
              <a:ext uri="{FF2B5EF4-FFF2-40B4-BE49-F238E27FC236}">
                <a16:creationId xmlns:a16="http://schemas.microsoft.com/office/drawing/2014/main" id="{3FC2F1D5-3607-49F1-86E3-0A111408A016}"/>
              </a:ext>
            </a:extLst>
          </p:cNvPr>
          <p:cNvSpPr/>
          <p:nvPr/>
        </p:nvSpPr>
        <p:spPr>
          <a:xfrm rot="16200000" flipV="1">
            <a:off x="4114399" y="7833640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90" name="Rectangle 8">
            <a:extLst>
              <a:ext uri="{FF2B5EF4-FFF2-40B4-BE49-F238E27FC236}">
                <a16:creationId xmlns:a16="http://schemas.microsoft.com/office/drawing/2014/main" id="{134E906A-20A0-4938-96BB-7B439D186FD4}"/>
              </a:ext>
            </a:extLst>
          </p:cNvPr>
          <p:cNvSpPr/>
          <p:nvPr/>
        </p:nvSpPr>
        <p:spPr>
          <a:xfrm>
            <a:off x="4366707" y="7724795"/>
            <a:ext cx="1482904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ReadOnlyWorkoutbook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1" name="Rectangle 8">
            <a:extLst>
              <a:ext uri="{FF2B5EF4-FFF2-40B4-BE49-F238E27FC236}">
                <a16:creationId xmlns:a16="http://schemas.microsoft.com/office/drawing/2014/main" id="{B5900352-9FA4-40C2-9B5C-0F7667F530E0}"/>
              </a:ext>
            </a:extLst>
          </p:cNvPr>
          <p:cNvSpPr/>
          <p:nvPr/>
        </p:nvSpPr>
        <p:spPr>
          <a:xfrm>
            <a:off x="4193706" y="559569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ReadOnlyPurchaseList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2" name="Rectangle 8">
            <a:extLst>
              <a:ext uri="{FF2B5EF4-FFF2-40B4-BE49-F238E27FC236}">
                <a16:creationId xmlns:a16="http://schemas.microsoft.com/office/drawing/2014/main" id="{63A14370-5B9A-47BA-98D9-046AEF81E5B6}"/>
              </a:ext>
            </a:extLst>
          </p:cNvPr>
          <p:cNvSpPr/>
          <p:nvPr/>
        </p:nvSpPr>
        <p:spPr>
          <a:xfrm>
            <a:off x="4366707" y="6619081"/>
            <a:ext cx="1957806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ReadOnlyHabitTracketList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9" name="Elbow Connector 78">
            <a:extLst>
              <a:ext uri="{FF2B5EF4-FFF2-40B4-BE49-F238E27FC236}">
                <a16:creationId xmlns:a16="http://schemas.microsoft.com/office/drawing/2014/main" id="{B4DB495A-BAF0-4CF5-B16B-BAFDC5919792}"/>
              </a:ext>
            </a:extLst>
          </p:cNvPr>
          <p:cNvCxnSpPr>
            <a:cxnSpLocks/>
            <a:endCxn id="222" idx="1"/>
          </p:cNvCxnSpPr>
          <p:nvPr/>
        </p:nvCxnSpPr>
        <p:spPr>
          <a:xfrm flipV="1">
            <a:off x="7734300" y="4838488"/>
            <a:ext cx="614858" cy="4306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5" name="Elbow Connector 78">
            <a:extLst>
              <a:ext uri="{FF2B5EF4-FFF2-40B4-BE49-F238E27FC236}">
                <a16:creationId xmlns:a16="http://schemas.microsoft.com/office/drawing/2014/main" id="{A6E3EA55-86FB-4946-B078-0BC5A54038AF}"/>
              </a:ext>
            </a:extLst>
          </p:cNvPr>
          <p:cNvCxnSpPr>
            <a:cxnSpLocks/>
            <a:endCxn id="244" idx="1"/>
          </p:cNvCxnSpPr>
          <p:nvPr/>
        </p:nvCxnSpPr>
        <p:spPr>
          <a:xfrm>
            <a:off x="7487773" y="7426713"/>
            <a:ext cx="849921" cy="1428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5" name="Elbow Connector 78">
            <a:extLst>
              <a:ext uri="{FF2B5EF4-FFF2-40B4-BE49-F238E27FC236}">
                <a16:creationId xmlns:a16="http://schemas.microsoft.com/office/drawing/2014/main" id="{CE2F305B-6605-49F7-83F7-715838BB4EBB}"/>
              </a:ext>
            </a:extLst>
          </p:cNvPr>
          <p:cNvCxnSpPr>
            <a:cxnSpLocks/>
          </p:cNvCxnSpPr>
          <p:nvPr/>
        </p:nvCxnSpPr>
        <p:spPr>
          <a:xfrm flipV="1">
            <a:off x="7651048" y="5811154"/>
            <a:ext cx="578552" cy="51157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0" name="Rectangle 8">
            <a:extLst>
              <a:ext uri="{FF2B5EF4-FFF2-40B4-BE49-F238E27FC236}">
                <a16:creationId xmlns:a16="http://schemas.microsoft.com/office/drawing/2014/main" id="{D18D5AB0-C6A5-468A-BFAA-E15E9D3C355C}"/>
              </a:ext>
            </a:extLst>
          </p:cNvPr>
          <p:cNvSpPr/>
          <p:nvPr/>
        </p:nvSpPr>
        <p:spPr>
          <a:xfrm>
            <a:off x="8211341" y="606694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Progress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21" name="Rectangle 8">
            <a:extLst>
              <a:ext uri="{FF2B5EF4-FFF2-40B4-BE49-F238E27FC236}">
                <a16:creationId xmlns:a16="http://schemas.microsoft.com/office/drawing/2014/main" id="{7A34DF86-5EF0-43C1-AFD8-EDA1AA1D39AD}"/>
              </a:ext>
            </a:extLst>
          </p:cNvPr>
          <p:cNvSpPr/>
          <p:nvPr/>
        </p:nvSpPr>
        <p:spPr>
          <a:xfrm>
            <a:off x="8216459" y="5667769"/>
            <a:ext cx="86279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HabitTitle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22" name="Rectangle 8">
            <a:extLst>
              <a:ext uri="{FF2B5EF4-FFF2-40B4-BE49-F238E27FC236}">
                <a16:creationId xmlns:a16="http://schemas.microsoft.com/office/drawing/2014/main" id="{5D0EE16D-ECD2-4DCD-984B-EE1E137D0D84}"/>
              </a:ext>
            </a:extLst>
          </p:cNvPr>
          <p:cNvSpPr/>
          <p:nvPr/>
        </p:nvSpPr>
        <p:spPr>
          <a:xfrm>
            <a:off x="8349158" y="4695596"/>
            <a:ext cx="123193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PurchaseName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23" name="Rectangle 8">
            <a:extLst>
              <a:ext uri="{FF2B5EF4-FFF2-40B4-BE49-F238E27FC236}">
                <a16:creationId xmlns:a16="http://schemas.microsoft.com/office/drawing/2014/main" id="{1522C2BC-6795-43D7-8D74-789800309D2D}"/>
              </a:ext>
            </a:extLst>
          </p:cNvPr>
          <p:cNvSpPr/>
          <p:nvPr/>
        </p:nvSpPr>
        <p:spPr>
          <a:xfrm>
            <a:off x="8343371" y="43590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28" name="Elbow Connector 78">
            <a:extLst>
              <a:ext uri="{FF2B5EF4-FFF2-40B4-BE49-F238E27FC236}">
                <a16:creationId xmlns:a16="http://schemas.microsoft.com/office/drawing/2014/main" id="{74ACC707-93CE-4D21-B076-244705CBBE70}"/>
              </a:ext>
            </a:extLst>
          </p:cNvPr>
          <p:cNvCxnSpPr>
            <a:cxnSpLocks/>
            <a:endCxn id="223" idx="1"/>
          </p:cNvCxnSpPr>
          <p:nvPr/>
        </p:nvCxnSpPr>
        <p:spPr>
          <a:xfrm rot="5400000" flipH="1" flipV="1">
            <a:off x="7672108" y="4576246"/>
            <a:ext cx="745617" cy="59691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4" name="Elbow Connector 78">
            <a:extLst>
              <a:ext uri="{FF2B5EF4-FFF2-40B4-BE49-F238E27FC236}">
                <a16:creationId xmlns:a16="http://schemas.microsoft.com/office/drawing/2014/main" id="{F2A48BA1-0798-4109-9A81-FB705A9ADF77}"/>
              </a:ext>
            </a:extLst>
          </p:cNvPr>
          <p:cNvCxnSpPr>
            <a:cxnSpLocks/>
          </p:cNvCxnSpPr>
          <p:nvPr/>
        </p:nvCxnSpPr>
        <p:spPr>
          <a:xfrm flipV="1">
            <a:off x="7679109" y="6200280"/>
            <a:ext cx="520570" cy="13104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8" name="Elbow Connector 78">
            <a:extLst>
              <a:ext uri="{FF2B5EF4-FFF2-40B4-BE49-F238E27FC236}">
                <a16:creationId xmlns:a16="http://schemas.microsoft.com/office/drawing/2014/main" id="{EE123B07-4E02-4B53-B6DB-D697A9C1C6BB}"/>
              </a:ext>
            </a:extLst>
          </p:cNvPr>
          <p:cNvCxnSpPr>
            <a:cxnSpLocks/>
          </p:cNvCxnSpPr>
          <p:nvPr/>
        </p:nvCxnSpPr>
        <p:spPr>
          <a:xfrm flipV="1">
            <a:off x="7418181" y="7140930"/>
            <a:ext cx="925190" cy="26096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4" name="Rectangle 8">
            <a:extLst>
              <a:ext uri="{FF2B5EF4-FFF2-40B4-BE49-F238E27FC236}">
                <a16:creationId xmlns:a16="http://schemas.microsoft.com/office/drawing/2014/main" id="{960F9099-D632-4B9C-A644-3B4AC7036EC0}"/>
              </a:ext>
            </a:extLst>
          </p:cNvPr>
          <p:cNvSpPr/>
          <p:nvPr/>
        </p:nvSpPr>
        <p:spPr>
          <a:xfrm>
            <a:off x="8337694" y="7426713"/>
            <a:ext cx="86279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Sets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5" name="Rectangle 8">
            <a:extLst>
              <a:ext uri="{FF2B5EF4-FFF2-40B4-BE49-F238E27FC236}">
                <a16:creationId xmlns:a16="http://schemas.microsoft.com/office/drawing/2014/main" id="{2E533DBF-FCA4-46D6-85D6-D6A7462EDB52}"/>
              </a:ext>
            </a:extLst>
          </p:cNvPr>
          <p:cNvSpPr/>
          <p:nvPr/>
        </p:nvSpPr>
        <p:spPr>
          <a:xfrm>
            <a:off x="8339586" y="7018324"/>
            <a:ext cx="86279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6" name="Rectangle 8">
            <a:extLst>
              <a:ext uri="{FF2B5EF4-FFF2-40B4-BE49-F238E27FC236}">
                <a16:creationId xmlns:a16="http://schemas.microsoft.com/office/drawing/2014/main" id="{A4F801CB-CE2C-4250-8734-3F3D50D93A39}"/>
              </a:ext>
            </a:extLst>
          </p:cNvPr>
          <p:cNvSpPr/>
          <p:nvPr/>
        </p:nvSpPr>
        <p:spPr>
          <a:xfrm>
            <a:off x="8339587" y="6675707"/>
            <a:ext cx="86279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Exercise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50" name="Elbow Connector 78">
            <a:extLst>
              <a:ext uri="{FF2B5EF4-FFF2-40B4-BE49-F238E27FC236}">
                <a16:creationId xmlns:a16="http://schemas.microsoft.com/office/drawing/2014/main" id="{171E9170-7D62-4894-8BEF-140E2E081C20}"/>
              </a:ext>
            </a:extLst>
          </p:cNvPr>
          <p:cNvCxnSpPr>
            <a:cxnSpLocks/>
          </p:cNvCxnSpPr>
          <p:nvPr/>
        </p:nvCxnSpPr>
        <p:spPr>
          <a:xfrm>
            <a:off x="7489470" y="7414453"/>
            <a:ext cx="848224" cy="5782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3" name="Rectangle 8">
            <a:extLst>
              <a:ext uri="{FF2B5EF4-FFF2-40B4-BE49-F238E27FC236}">
                <a16:creationId xmlns:a16="http://schemas.microsoft.com/office/drawing/2014/main" id="{FF1AB86A-ADFB-424C-8056-9A97347BD21B}"/>
              </a:ext>
            </a:extLst>
          </p:cNvPr>
          <p:cNvSpPr/>
          <p:nvPr/>
        </p:nvSpPr>
        <p:spPr>
          <a:xfrm>
            <a:off x="8337694" y="7870130"/>
            <a:ext cx="86279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Reps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56" name="Elbow Connector 106">
            <a:extLst>
              <a:ext uri="{FF2B5EF4-FFF2-40B4-BE49-F238E27FC236}">
                <a16:creationId xmlns:a16="http://schemas.microsoft.com/office/drawing/2014/main" id="{5ED65293-A731-4975-AEEA-DE709F6352E0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2367063" y="7116160"/>
            <a:ext cx="4591794" cy="112350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8" name="Elbow Connector 106">
            <a:extLst>
              <a:ext uri="{FF2B5EF4-FFF2-40B4-BE49-F238E27FC236}">
                <a16:creationId xmlns:a16="http://schemas.microsoft.com/office/drawing/2014/main" id="{FC63E1CE-B7CF-4C25-A8DE-8CCBF259007D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2339774" y="6068700"/>
            <a:ext cx="4732020" cy="82526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9" name="Elbow Connector 106">
            <a:extLst>
              <a:ext uri="{FF2B5EF4-FFF2-40B4-BE49-F238E27FC236}">
                <a16:creationId xmlns:a16="http://schemas.microsoft.com/office/drawing/2014/main" id="{BAA90FEA-0041-480A-9CE3-5F8578DC1D06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2427074" y="4991688"/>
            <a:ext cx="4714029" cy="82254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0" name="Elbow Connector 106">
            <a:extLst>
              <a:ext uri="{FF2B5EF4-FFF2-40B4-BE49-F238E27FC236}">
                <a16:creationId xmlns:a16="http://schemas.microsoft.com/office/drawing/2014/main" id="{67304FE9-3BE0-4BD3-ACAE-C1C582B325D1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369369" y="3945897"/>
            <a:ext cx="4109490" cy="112145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14A7A4B5-D110-4F0B-ABE3-6A347AC7015A}"/>
              </a:ext>
            </a:extLst>
          </p:cNvPr>
          <p:cNvSpPr txBox="1"/>
          <p:nvPr/>
        </p:nvSpPr>
        <p:spPr>
          <a:xfrm>
            <a:off x="5669577" y="368366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2A7E3CF-1475-4F0F-9611-56C132A21F67}"/>
              </a:ext>
            </a:extLst>
          </p:cNvPr>
          <p:cNvSpPr txBox="1"/>
          <p:nvPr/>
        </p:nvSpPr>
        <p:spPr>
          <a:xfrm>
            <a:off x="6217724" y="4720308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47948EA4-6B01-4EB4-AE1D-DD761E3FCAFD}"/>
              </a:ext>
            </a:extLst>
          </p:cNvPr>
          <p:cNvSpPr txBox="1"/>
          <p:nvPr/>
        </p:nvSpPr>
        <p:spPr>
          <a:xfrm>
            <a:off x="5819897" y="2342711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D21F144-EF88-4CE4-A138-A27F7337E258}"/>
              </a:ext>
            </a:extLst>
          </p:cNvPr>
          <p:cNvSpPr txBox="1"/>
          <p:nvPr/>
        </p:nvSpPr>
        <p:spPr>
          <a:xfrm>
            <a:off x="6277026" y="5764758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F61D79F-E3BC-4D32-BAE6-7A4A8C361CF3}"/>
              </a:ext>
            </a:extLst>
          </p:cNvPr>
          <p:cNvSpPr txBox="1"/>
          <p:nvPr/>
        </p:nvSpPr>
        <p:spPr>
          <a:xfrm>
            <a:off x="6242247" y="6832379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On-screen Show (4:3)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2019-04-11T08:43:38Z</dcterms:modified>
</cp:coreProperties>
</file>