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25410"/>
              </p:ext>
            </p:extLst>
          </p:nvPr>
        </p:nvGraphicFramePr>
        <p:xfrm>
          <a:off x="473240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cl0:</a:t>
                      </a:r>
                      <a:r>
                        <a:rPr lang="en-SG" sz="1800" u="sng" dirty="0"/>
                        <a:t>ContactList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977802"/>
              </p:ext>
            </p:extLst>
          </p:nvPr>
        </p:nvGraphicFramePr>
        <p:xfrm>
          <a:off x="4423446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cl2:</a:t>
                      </a:r>
                      <a:r>
                        <a:rPr lang="en-SG" sz="1800" u="sng" dirty="0"/>
                        <a:t>ContactList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690350"/>
              </p:ext>
            </p:extLst>
          </p:nvPr>
        </p:nvGraphicFramePr>
        <p:xfrm>
          <a:off x="2448342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cl1:ContactList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796820"/>
              </p:ext>
            </p:extLst>
          </p:nvPr>
        </p:nvGraphicFramePr>
        <p:xfrm>
          <a:off x="473239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cl0:</a:t>
                      </a:r>
                      <a:r>
                        <a:rPr lang="en-SG" sz="1800" u="sng" dirty="0"/>
                        <a:t>ContactList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86381"/>
              </p:ext>
            </p:extLst>
          </p:nvPr>
        </p:nvGraphicFramePr>
        <p:xfrm>
          <a:off x="4423446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cl2:</a:t>
                      </a:r>
                      <a:r>
                        <a:rPr lang="en-SG" sz="1800" u="sng" dirty="0"/>
                        <a:t>ContactList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244122"/>
              </p:ext>
            </p:extLst>
          </p:nvPr>
        </p:nvGraphicFramePr>
        <p:xfrm>
          <a:off x="2448343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cl1:</a:t>
                      </a:r>
                      <a:r>
                        <a:rPr lang="en-SG" sz="1800" u="sng" dirty="0"/>
                        <a:t>ContactList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 Lauw</cp:lastModifiedBy>
  <cp:revision>39</cp:revision>
  <dcterms:created xsi:type="dcterms:W3CDTF">2017-07-27T00:35:51Z</dcterms:created>
  <dcterms:modified xsi:type="dcterms:W3CDTF">2019-04-11T10:42:32Z</dcterms:modified>
</cp:coreProperties>
</file>