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1" d="100"/>
          <a:sy n="61" d="100"/>
        </p:scale>
        <p:origin x="1608" y="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7C4768-7789-474A-ABDA-C9EE74DBF0AA}"/>
              </a:ext>
            </a:extLst>
          </p:cNvPr>
          <p:cNvGrpSpPr/>
          <p:nvPr/>
        </p:nvGrpSpPr>
        <p:grpSpPr>
          <a:xfrm>
            <a:off x="1600201" y="2549336"/>
            <a:ext cx="6095565" cy="1436351"/>
            <a:chOff x="1600201" y="2549336"/>
            <a:chExt cx="6095565" cy="1436351"/>
          </a:xfrm>
        </p:grpSpPr>
        <p:sp>
          <p:nvSpPr>
            <p:cNvPr id="46" name="Rectangle 8"/>
            <p:cNvSpPr/>
            <p:nvPr/>
          </p:nvSpPr>
          <p:spPr>
            <a:xfrm>
              <a:off x="1600201" y="3324621"/>
              <a:ext cx="16024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VersionedExpenditureList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3730715" y="3353144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PurchaseList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201752" y="343791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3437800" y="3524601"/>
              <a:ext cx="292915" cy="192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5282183" y="334777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Purchase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4886966" y="3430775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cxnSpLocks/>
              <a:stCxn id="63" idx="3"/>
              <a:endCxn id="62" idx="1"/>
            </p:cNvCxnSpPr>
            <p:nvPr/>
          </p:nvCxnSpPr>
          <p:spPr>
            <a:xfrm>
              <a:off x="5123014" y="3517465"/>
              <a:ext cx="159169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6680902" y="3053948"/>
              <a:ext cx="101486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PurchaseName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6010453" y="343791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</p:cNvCxnSpPr>
            <p:nvPr/>
          </p:nvCxnSpPr>
          <p:spPr>
            <a:xfrm flipV="1">
              <a:off x="6246501" y="3196531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6680903" y="3699904"/>
              <a:ext cx="1014862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cxnSpLocks/>
              <a:stCxn id="78" idx="3"/>
              <a:endCxn id="83" idx="1"/>
            </p:cNvCxnSpPr>
            <p:nvPr/>
          </p:nvCxnSpPr>
          <p:spPr>
            <a:xfrm>
              <a:off x="6246501" y="352460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93478" y="354857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03762" y="358762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3724378" y="2696571"/>
              <a:ext cx="11569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54" idx="0"/>
              <a:endCxn id="52" idx="1"/>
            </p:cNvCxnSpPr>
            <p:nvPr/>
          </p:nvCxnSpPr>
          <p:spPr>
            <a:xfrm rot="5400000" flipH="1" flipV="1">
              <a:off x="3201687" y="3025884"/>
              <a:ext cx="709111" cy="33627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5682850" y="292043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Flowchart: Decision 96">
              <a:extLst>
                <a:ext uri="{FF2B5EF4-FFF2-40B4-BE49-F238E27FC236}">
                  <a16:creationId xmlns:a16="http://schemas.microsoft.com/office/drawing/2014/main" id="{B9F96195-942D-4692-91B7-CF34229E7461}"/>
                </a:ext>
              </a:extLst>
            </p:cNvPr>
            <p:cNvSpPr/>
            <p:nvPr/>
          </p:nvSpPr>
          <p:spPr>
            <a:xfrm rot="16200000">
              <a:off x="5521988" y="3154431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Elbow Connector 63">
              <a:extLst>
                <a:ext uri="{FF2B5EF4-FFF2-40B4-BE49-F238E27FC236}">
                  <a16:creationId xmlns:a16="http://schemas.microsoft.com/office/drawing/2014/main" id="{E2D6A56C-A223-4236-A1F0-7EFEBA2FC940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4852786" y="2722716"/>
              <a:ext cx="432916" cy="11129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36D68104-33BB-4C8F-B764-F3F0B25E592B}"/>
                </a:ext>
              </a:extLst>
            </p:cNvPr>
            <p:cNvSpPr/>
            <p:nvPr/>
          </p:nvSpPr>
          <p:spPr>
            <a:xfrm>
              <a:off x="5285702" y="254933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A2ABF0-4DA8-43EE-BACE-A737C4E4CFEC}"/>
                </a:ext>
              </a:extLst>
            </p:cNvPr>
            <p:cNvSpPr txBox="1"/>
            <p:nvPr/>
          </p:nvSpPr>
          <p:spPr>
            <a:xfrm>
              <a:off x="5103762" y="276772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F9406A-39C7-4163-8880-BB65541FC08E}"/>
                </a:ext>
              </a:extLst>
            </p:cNvPr>
            <p:cNvSpPr txBox="1"/>
            <p:nvPr/>
          </p:nvSpPr>
          <p:spPr>
            <a:xfrm>
              <a:off x="3335606" y="266268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1" name="Flowchart: Decision 96">
              <a:extLst>
                <a:ext uri="{FF2B5EF4-FFF2-40B4-BE49-F238E27FC236}">
                  <a16:creationId xmlns:a16="http://schemas.microsoft.com/office/drawing/2014/main" id="{233007D4-EEA2-4CA6-ACFE-1517B654224E}"/>
                </a:ext>
              </a:extLst>
            </p:cNvPr>
            <p:cNvSpPr/>
            <p:nvPr/>
          </p:nvSpPr>
          <p:spPr>
            <a:xfrm>
              <a:off x="4879835" y="27517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D5DFB8C5-B0B0-46C1-967B-4449112ABD6F}"/>
                </a:ext>
              </a:extLst>
            </p:cNvPr>
            <p:cNvCxnSpPr>
              <a:cxnSpLocks/>
              <a:stCxn id="55" idx="3"/>
              <a:endCxn id="67" idx="2"/>
            </p:cNvCxnSpPr>
            <p:nvPr/>
          </p:nvCxnSpPr>
          <p:spPr>
            <a:xfrm rot="16200000" flipV="1">
              <a:off x="5526404" y="3009488"/>
              <a:ext cx="227001" cy="2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2019-04-10T10:09:48Z</dcterms:modified>
</cp:coreProperties>
</file>