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06155" y="1567231"/>
            <a:ext cx="7758959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VersionedEntriesBook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50" dirty="0" err="1">
                <a:solidFill>
                  <a:srgbClr val="7030A0"/>
                </a:solidFill>
              </a:rPr>
              <a:t>UniqueEntryList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892321" y="280635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2456" y="300303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flipV="1">
            <a:off x="7381778" y="2949245"/>
            <a:ext cx="510543" cy="139570"/>
          </a:xfrm>
          <a:prstGeom prst="bentConnector3">
            <a:avLst>
              <a:gd name="adj1" fmla="val 40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892321" y="312933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8504" y="3089723"/>
            <a:ext cx="613817" cy="1825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892321" y="345230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Cashflow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8504" y="3089723"/>
            <a:ext cx="613817" cy="50547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ReadOnlyEntriesBook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892321" y="247093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8504" y="2613824"/>
            <a:ext cx="613817" cy="475899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646167" y="2497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EntriesBook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2019-04-14T08:52:16Z</dcterms:modified>
</cp:coreProperties>
</file>