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37F5-4614-1E1E-FB3B-4FA184A3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5AFB7-382B-48EB-4356-BA40FA0C3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3FC3-2256-5837-21A0-1A6AFBF3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EC4C-A0AB-C97D-FBDF-656C2B26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5348-30E2-3ABF-310C-0D262F8B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F24A-D463-CDEA-3004-34D86ED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3033E-B627-9911-93FB-1B37583F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26D0-3AAA-5872-F2F0-260D4F5A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6077-51E2-B6EB-7598-59B93E70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E22C-4FA0-57CE-6320-195DE4A1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9B3DC-29B5-184C-6A05-CC8CA52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C3B5D-8B36-6235-5348-71547D28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0999-4165-E20C-F6F8-5B821850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1339-8DDF-E25D-084F-488218E3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65D9-41A2-2E2C-59C9-C7B9D1F8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BB6B-B56B-E4CF-FEDC-DF98399A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4A54-E702-2714-0C5E-D139F0CB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DFDF-731A-2E01-429C-5C7B81ED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794A-1572-C317-CF5E-E18FB7C5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8EE2-5AF0-B432-5149-90FD9C6E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F05B-3495-F02B-9D2A-B4D0C29D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106DB-0021-F9CD-F393-F0C3BD05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057E-1A8B-76EF-834D-0AFCA98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8437-8E29-3A3B-E0E4-C39FFA55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E35B-0DF3-E5E6-A67B-67C13791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2C66-E2BD-79A5-02E1-A4FFA28F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9839-FA5C-F46D-EAB9-1B248D40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02A12-1A41-F1BB-D164-FF71D43D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F5E-91B2-9430-77E9-01D28502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2A20-7935-872C-CAA0-D6F2707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5696-4A0F-E58E-3DF6-9FDC013A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09D2-02EF-0184-5AB5-94119D2C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83EC0-EA9C-D929-C2EA-5FEE0D52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B378E-12A4-1D3E-DD57-1BB9BAFA8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4213-04D8-64C6-18B1-B4008BE1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F1F19-6C6F-00D2-6446-BDF710217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D80BA-37E5-A497-8BAA-457CE1AE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B1531-E647-6589-7D7F-80100C08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86B1-A1E0-18FF-4C81-C9A78FF1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2FEB-281C-0FF9-B3CD-E2AD8EC5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3BB6B-8ED5-4B73-2DF4-ACDADB09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629-E028-2CCF-2112-AAA39A74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A56B7-2C49-11D2-130B-FF6DD9D1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7B1B3-5AFD-6B5B-58D6-658196FC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0DE5F-74F3-7B0F-8ED7-A8BADBA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6146-ED99-AC22-EC7A-2C3A305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795F-5040-86BF-25CF-C4926E32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8E0C-252A-CF54-D8C5-190DD833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35D5-F049-5044-B11C-151BBF20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3380-23FE-C674-2522-0BB0F988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B87F-3A74-BEBA-79FD-AFC53FBE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9B3E-7B66-6FEF-65D6-D2884A0A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5602-5ED4-0CDA-F5D7-66D2C604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EC4DC-3704-2F61-0914-159FC0E26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1BA3-6071-82A8-0FA9-25BF55AB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E1A8B-3F5F-3662-BD51-CA70822E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554B9-A50D-D71E-C8F2-17CD126C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21DE4-EE7A-3110-3FEE-41E8181D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35D9B-2002-4361-35EC-6434855A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EA96-13A4-0856-1C99-92FE3DD3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528F8-B639-C597-01B2-4F734727D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2C3B-5936-4BAF-99BA-4D088ED7E11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8856-5BE3-52FF-62B5-FCF54E558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4FA1-8045-9540-B27D-45ED9D044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BF04-B5D5-40BF-9917-3F2B98410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35E-D726-8620-398A-ADFD7CD91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Race Conditions on a 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7D7C-B64E-433B-C61F-515EB9DE8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 Queue with two nodes in it: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5567680" y="2194560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5669280" y="238760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5567680" y="4059872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5669280" y="4252912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6604000" y="3078480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CE539-7DE7-59A9-BF6E-231003B4EE1F}"/>
              </a:ext>
            </a:extLst>
          </p:cNvPr>
          <p:cNvCxnSpPr/>
          <p:nvPr/>
        </p:nvCxnSpPr>
        <p:spPr>
          <a:xfrm>
            <a:off x="6664960" y="5181600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2346960" y="2756932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2AD9F-CF67-9344-612E-99D9F3DF1707}"/>
              </a:ext>
            </a:extLst>
          </p:cNvPr>
          <p:cNvSpPr txBox="1"/>
          <p:nvPr/>
        </p:nvSpPr>
        <p:spPr>
          <a:xfrm>
            <a:off x="8321040" y="492760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1651000" y="2572266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1651000" y="305966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8F4CE-89E1-585B-544C-395DB9834A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92680" y="3244334"/>
            <a:ext cx="3175000" cy="14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 fontScale="90000"/>
          </a:bodyPr>
          <a:lstStyle/>
          <a:p>
            <a:r>
              <a:rPr lang="en-US" dirty="0"/>
              <a:t>Now let’s execute the </a:t>
            </a:r>
            <a:r>
              <a:rPr lang="en-US" dirty="0" err="1"/>
              <a:t>ctor</a:t>
            </a:r>
            <a:r>
              <a:rPr lang="en-US" dirty="0"/>
              <a:t> call in both threads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8F4CE-89E1-585B-544C-395DB9834A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0760" y="4315897"/>
            <a:ext cx="3175000" cy="14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/>
          <p:nvPr/>
        </p:nvCxnSpPr>
        <p:spPr>
          <a:xfrm>
            <a:off x="521208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47A9C-92CB-8DF4-7D49-AE7BA4827F27}"/>
              </a:ext>
            </a:extLst>
          </p:cNvPr>
          <p:cNvSpPr txBox="1"/>
          <p:nvPr/>
        </p:nvSpPr>
        <p:spPr>
          <a:xfrm>
            <a:off x="686816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01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Note that we didn’t even finish either of those first lines; we just did what was on the right-hand side, that is, make new nodes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CE539-7DE7-59A9-BF6E-231003B4EE1F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2AD9F-CF67-9344-612E-99D9F3DF1707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8F4CE-89E1-585B-544C-395DB9834A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0760" y="4315897"/>
            <a:ext cx="3175000" cy="14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/>
          <p:nvPr/>
        </p:nvCxnSpPr>
        <p:spPr>
          <a:xfrm>
            <a:off x="521208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47A9C-92CB-8DF4-7D49-AE7BA4827F27}"/>
              </a:ext>
            </a:extLst>
          </p:cNvPr>
          <p:cNvSpPr txBox="1"/>
          <p:nvPr/>
        </p:nvSpPr>
        <p:spPr>
          <a:xfrm>
            <a:off x="686816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8748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703CEE7-1E60-4B76-7765-856F04C3FDAC}"/>
              </a:ext>
            </a:extLst>
          </p:cNvPr>
          <p:cNvSpPr/>
          <p:nvPr/>
        </p:nvSpPr>
        <p:spPr>
          <a:xfrm rot="5400000">
            <a:off x="5041899" y="66984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A43E6B-F6E3-8684-38C3-0956E73C7C8B}"/>
              </a:ext>
            </a:extLst>
          </p:cNvPr>
          <p:cNvSpPr/>
          <p:nvPr/>
        </p:nvSpPr>
        <p:spPr>
          <a:xfrm rot="5400000">
            <a:off x="9080499" y="66984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Now, in one of those two threads, we set tail to its next, that is, to a new node we just created (still on the first 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CCE539-7DE7-59A9-BF6E-231003B4EE1F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B2AD9F-CF67-9344-612E-99D9F3DF1707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8F4CE-89E1-585B-544C-395DB9834A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0760" y="4315897"/>
            <a:ext cx="3175000" cy="14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12080" y="4013161"/>
            <a:ext cx="3926840" cy="2199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8748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109092-C6B1-1486-3E4D-6C8D5B5F84DC}"/>
              </a:ext>
            </a:extLst>
          </p:cNvPr>
          <p:cNvSpPr/>
          <p:nvPr/>
        </p:nvSpPr>
        <p:spPr>
          <a:xfrm>
            <a:off x="3500913" y="104584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And now we do it for the other thread, setting tail to its next, the other new node we just created (still on the first 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8F4CE-89E1-585B-544C-395DB9834AE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00760" y="4315897"/>
            <a:ext cx="3175000" cy="149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>
            <a:cxnSpLocks/>
          </p:cNvCxnSpPr>
          <p:nvPr/>
        </p:nvCxnSpPr>
        <p:spPr>
          <a:xfrm>
            <a:off x="5212080" y="6212206"/>
            <a:ext cx="3926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8748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FBCE6F1-42BC-29B3-9B2F-97E9C5E424D0}"/>
              </a:ext>
            </a:extLst>
          </p:cNvPr>
          <p:cNvSpPr/>
          <p:nvPr/>
        </p:nvSpPr>
        <p:spPr>
          <a:xfrm>
            <a:off x="7544593" y="102552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0A51F7-E492-4B0B-1D9C-980B230EE759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6F6F0E-7884-7C82-A75F-9A907497401E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892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/>
          </a:bodyPr>
          <a:lstStyle/>
          <a:p>
            <a:r>
              <a:rPr lang="en-US" sz="3200" dirty="0"/>
              <a:t>Now, we update the tail in either thread (on the second 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>
            <a:cxnSpLocks/>
          </p:cNvCxnSpPr>
          <p:nvPr/>
        </p:nvCxnSpPr>
        <p:spPr>
          <a:xfrm>
            <a:off x="5212080" y="6212206"/>
            <a:ext cx="3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87480" y="59582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A2704E-927E-5AAE-58F1-6F8754601DE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000760" y="4305211"/>
            <a:ext cx="9027160" cy="2110730"/>
          </a:xfrm>
          <a:prstGeom prst="bentConnector4">
            <a:avLst>
              <a:gd name="adj1" fmla="val 22341"/>
              <a:gd name="adj2" fmla="val 1108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484C8E-CE4A-F6A3-8801-0F47118D1685}"/>
              </a:ext>
            </a:extLst>
          </p:cNvPr>
          <p:cNvSpPr/>
          <p:nvPr/>
        </p:nvSpPr>
        <p:spPr>
          <a:xfrm>
            <a:off x="3511073" y="139128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E52E83-879C-11CC-0986-F5097A065A11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BC1EF1-23E8-365F-8FA1-F5EF9CFB5B26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27504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/>
          </a:bodyPr>
          <a:lstStyle/>
          <a:p>
            <a:r>
              <a:rPr lang="en-US" sz="3200" dirty="0"/>
              <a:t>And then we do the same with the other thread (on the second line)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>
            <a:cxnSpLocks/>
          </p:cNvCxnSpPr>
          <p:nvPr/>
        </p:nvCxnSpPr>
        <p:spPr>
          <a:xfrm>
            <a:off x="5212080" y="6212206"/>
            <a:ext cx="3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95100" y="5999163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A2704E-927E-5AAE-58F1-6F8754601DEA}"/>
              </a:ext>
            </a:extLst>
          </p:cNvPr>
          <p:cNvCxnSpPr>
            <a:cxnSpLocks/>
          </p:cNvCxnSpPr>
          <p:nvPr/>
        </p:nvCxnSpPr>
        <p:spPr>
          <a:xfrm>
            <a:off x="1000760" y="4356011"/>
            <a:ext cx="10464800" cy="2319109"/>
          </a:xfrm>
          <a:prstGeom prst="bentConnector3">
            <a:avLst>
              <a:gd name="adj1" fmla="val 145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2E8A8A6-3C23-6902-3E4A-41320DD9E07B}"/>
              </a:ext>
            </a:extLst>
          </p:cNvPr>
          <p:cNvSpPr/>
          <p:nvPr/>
        </p:nvSpPr>
        <p:spPr>
          <a:xfrm>
            <a:off x="7544593" y="1401445"/>
            <a:ext cx="538480" cy="177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858205-475E-26A5-82A3-53E66988FDE3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24CF21-7463-4CC2-FBE1-4569CF425909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1989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699D57-91B2-41D0-33ED-0ADF85F7DDC6}"/>
              </a:ext>
            </a:extLst>
          </p:cNvPr>
          <p:cNvSpPr/>
          <p:nvPr/>
        </p:nvSpPr>
        <p:spPr>
          <a:xfrm>
            <a:off x="9138920" y="333244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6929-AC1D-4EC2-7923-8EFEF83D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8920" cy="3160633"/>
          </a:xfrm>
        </p:spPr>
        <p:txBody>
          <a:bodyPr>
            <a:normAutofit/>
          </a:bodyPr>
          <a:lstStyle/>
          <a:p>
            <a:r>
              <a:rPr lang="en-US" sz="3200" dirty="0"/>
              <a:t>We are in the bad place, because tail points to null!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25B46-9947-2F0C-AB24-ADB707CDE09B}"/>
              </a:ext>
            </a:extLst>
          </p:cNvPr>
          <p:cNvSpPr/>
          <p:nvPr/>
        </p:nvSpPr>
        <p:spPr>
          <a:xfrm>
            <a:off x="4175760" y="3316923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31699-777B-4E67-D17C-903CD6F8FB8A}"/>
              </a:ext>
            </a:extLst>
          </p:cNvPr>
          <p:cNvSpPr txBox="1"/>
          <p:nvPr/>
        </p:nvSpPr>
        <p:spPr>
          <a:xfrm>
            <a:off x="4277360" y="3459163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FBC79-B89D-553C-9244-AB1FDCFB59D3}"/>
              </a:ext>
            </a:extLst>
          </p:cNvPr>
          <p:cNvSpPr/>
          <p:nvPr/>
        </p:nvSpPr>
        <p:spPr>
          <a:xfrm>
            <a:off x="4175760" y="5131435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5549D-5EB1-8906-6C3D-EAD5211E5BDB}"/>
              </a:ext>
            </a:extLst>
          </p:cNvPr>
          <p:cNvSpPr txBox="1"/>
          <p:nvPr/>
        </p:nvSpPr>
        <p:spPr>
          <a:xfrm>
            <a:off x="4277360" y="5324475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831CFE-BCCA-C367-AEB7-20CED2C88270}"/>
              </a:ext>
            </a:extLst>
          </p:cNvPr>
          <p:cNvCxnSpPr/>
          <p:nvPr/>
        </p:nvCxnSpPr>
        <p:spPr>
          <a:xfrm>
            <a:off x="5212080" y="4150043"/>
            <a:ext cx="0" cy="98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B13D3B-08EF-9EA1-5D13-F6EAFBCA4738}"/>
              </a:ext>
            </a:extLst>
          </p:cNvPr>
          <p:cNvCxnSpPr/>
          <p:nvPr/>
        </p:nvCxnSpPr>
        <p:spPr>
          <a:xfrm>
            <a:off x="955040" y="3828495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4AC30-8303-991F-EF35-79BD30CB02FA}"/>
              </a:ext>
            </a:extLst>
          </p:cNvPr>
          <p:cNvSpPr txBox="1"/>
          <p:nvPr/>
        </p:nvSpPr>
        <p:spPr>
          <a:xfrm>
            <a:off x="259080" y="364382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DC065-7C24-EFB1-0430-995A12D996E2}"/>
              </a:ext>
            </a:extLst>
          </p:cNvPr>
          <p:cNvSpPr txBox="1"/>
          <p:nvPr/>
        </p:nvSpPr>
        <p:spPr>
          <a:xfrm>
            <a:off x="259080" y="4131231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0FE5-63AB-DA5F-AAC9-282C7F9C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3" y="489505"/>
            <a:ext cx="8268653" cy="2352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4FFECE-4190-B310-5AC0-67698CD54C17}"/>
              </a:ext>
            </a:extLst>
          </p:cNvPr>
          <p:cNvSpPr/>
          <p:nvPr/>
        </p:nvSpPr>
        <p:spPr>
          <a:xfrm>
            <a:off x="9138920" y="5054501"/>
            <a:ext cx="1778000" cy="136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1C89-CDC5-B056-89D9-6FBEA9B61B3E}"/>
              </a:ext>
            </a:extLst>
          </p:cNvPr>
          <p:cNvSpPr txBox="1"/>
          <p:nvPr/>
        </p:nvSpPr>
        <p:spPr>
          <a:xfrm>
            <a:off x="9260839" y="3400670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6F9EE-DD3E-A31F-40B9-D117FE5FEFEF}"/>
              </a:ext>
            </a:extLst>
          </p:cNvPr>
          <p:cNvSpPr txBox="1"/>
          <p:nvPr/>
        </p:nvSpPr>
        <p:spPr>
          <a:xfrm>
            <a:off x="9260839" y="5120131"/>
            <a:ext cx="61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C2ED1D-BE1E-D1FE-3F3C-A585569AC1DB}"/>
              </a:ext>
            </a:extLst>
          </p:cNvPr>
          <p:cNvCxnSpPr>
            <a:cxnSpLocks/>
          </p:cNvCxnSpPr>
          <p:nvPr/>
        </p:nvCxnSpPr>
        <p:spPr>
          <a:xfrm>
            <a:off x="5212080" y="6212206"/>
            <a:ext cx="3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EE9A74-5078-8730-92E1-3C2FA522D5F6}"/>
              </a:ext>
            </a:extLst>
          </p:cNvPr>
          <p:cNvCxnSpPr/>
          <p:nvPr/>
        </p:nvCxnSpPr>
        <p:spPr>
          <a:xfrm>
            <a:off x="9931400" y="6212206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EEAA10-1956-C534-DE56-62B3D3252AAC}"/>
              </a:ext>
            </a:extLst>
          </p:cNvPr>
          <p:cNvSpPr txBox="1"/>
          <p:nvPr/>
        </p:nvSpPr>
        <p:spPr>
          <a:xfrm>
            <a:off x="11595100" y="5999163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AA2704E-927E-5AAE-58F1-6F8754601DEA}"/>
              </a:ext>
            </a:extLst>
          </p:cNvPr>
          <p:cNvCxnSpPr>
            <a:cxnSpLocks/>
          </p:cNvCxnSpPr>
          <p:nvPr/>
        </p:nvCxnSpPr>
        <p:spPr>
          <a:xfrm>
            <a:off x="1000760" y="4356011"/>
            <a:ext cx="10464800" cy="2319109"/>
          </a:xfrm>
          <a:prstGeom prst="bentConnector3">
            <a:avLst>
              <a:gd name="adj1" fmla="val 145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899339-71CD-6975-4199-1FAE73C81482}"/>
              </a:ext>
            </a:extLst>
          </p:cNvPr>
          <p:cNvCxnSpPr/>
          <p:nvPr/>
        </p:nvCxnSpPr>
        <p:spPr>
          <a:xfrm>
            <a:off x="9931400" y="4500563"/>
            <a:ext cx="153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F2C245-8319-CB1A-A5D2-5978AD601A7E}"/>
              </a:ext>
            </a:extLst>
          </p:cNvPr>
          <p:cNvSpPr txBox="1"/>
          <p:nvPr/>
        </p:nvSpPr>
        <p:spPr>
          <a:xfrm>
            <a:off x="11551126" y="4309031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4047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Race Conditions on a Queue</vt:lpstr>
      <vt:lpstr>Let’s start with a Queue with two nodes in it:</vt:lpstr>
      <vt:lpstr>Now let’s execute the ctor call in both threads first</vt:lpstr>
      <vt:lpstr>Note that we didn’t even finish either of those first lines; we just did what was on the right-hand side, that is, make new nodes</vt:lpstr>
      <vt:lpstr>Now, in one of those two threads, we set tail to its next, that is, to a new node we just created (still on the first line)</vt:lpstr>
      <vt:lpstr>And now we do it for the other thread, setting tail to its next, the other new node we just created (still on the first line)</vt:lpstr>
      <vt:lpstr>Now, we update the tail in either thread (on the second line)</vt:lpstr>
      <vt:lpstr>And then we do the same with the other thread (on the second line)</vt:lpstr>
      <vt:lpstr>We are in the bad place, because tail points to null!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Conditions on a Queue</dc:title>
  <dc:creator>Dr_Kinga</dc:creator>
  <cp:lastModifiedBy>Dr_Kinga</cp:lastModifiedBy>
  <cp:revision>1</cp:revision>
  <dcterms:created xsi:type="dcterms:W3CDTF">2023-03-27T16:14:24Z</dcterms:created>
  <dcterms:modified xsi:type="dcterms:W3CDTF">2024-10-28T10:09:51Z</dcterms:modified>
</cp:coreProperties>
</file>