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5"/>
  </p:notesMasterIdLst>
  <p:sldIdLst>
    <p:sldId id="258" r:id="rId2"/>
    <p:sldId id="315" r:id="rId3"/>
    <p:sldId id="316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4" r:id="rId40"/>
    <p:sldId id="353" r:id="rId41"/>
    <p:sldId id="355" r:id="rId42"/>
    <p:sldId id="356" r:id="rId43"/>
    <p:sldId id="297" r:id="rId44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9" userDrawn="1">
          <p15:clr>
            <a:srgbClr val="A4A3A4"/>
          </p15:clr>
        </p15:guide>
        <p15:guide id="2" pos="17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FF00"/>
    <a:srgbClr val="005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7" autoAdjust="0"/>
    <p:restoredTop sz="94077" autoAdjust="0"/>
  </p:normalViewPr>
  <p:slideViewPr>
    <p:cSldViewPr snapToGrid="0" snapToObjects="1">
      <p:cViewPr varScale="1">
        <p:scale>
          <a:sx n="152" d="100"/>
          <a:sy n="152" d="100"/>
        </p:scale>
        <p:origin x="1312" y="184"/>
      </p:cViewPr>
      <p:guideLst>
        <p:guide orient="horz" pos="1859"/>
        <p:guide pos="17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Actually </a:t>
            </a:r>
            <a:r>
              <a:rPr lang="en-US" dirty="0" err="1"/>
              <a:t>logn</a:t>
            </a:r>
            <a:r>
              <a:rPr lang="en-US" dirty="0"/>
              <a:t> + 1, but we don’t care for the +1.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6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96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0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4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93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6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38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79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58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12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06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34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62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07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1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26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68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55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74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722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– everything to its right are greater.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17 - everything to its left are smaller.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9 - everything to its left are smaller and everything to its right are greater.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are not necessarily sorted though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2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215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853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69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while loop is \Theta(n) as it comes out of the loop when start and end crosses over and that happens after a total scan of the whole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438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190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720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741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Probability justification – Probability that lowest element is first is 1/n. Given the lowest element is in first position the probability that the second element is in the second position is 1/(n-1), and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964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going by the convention by the book [0 index start]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812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342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8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051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855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101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is T(0) – a constant time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66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7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71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37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68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two subroutines each are \Theta(n/2), then why not the overall runtime \Theta(n/2). Because – these are separate ‘n/2’ numbers (inputs). – not the same inputs.</a:t>
            </a:r>
          </a:p>
          <a:p>
            <a:r>
              <a:rPr lang="en-US" dirty="0"/>
              <a:t>We are trying to count the number of levels and number of operations at each level. When we are at a certain level, we count const, const and \Theta(n), the two </a:t>
            </a:r>
            <a:r>
              <a:rPr lang="en-US" dirty="0" err="1"/>
              <a:t>mergesort</a:t>
            </a:r>
            <a:r>
              <a:rPr lang="en-US" dirty="0"/>
              <a:t> recursions will be counted in the next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7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A5008C-C18C-CF49-B719-814D28DF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10,11,12,17,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3845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3845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2BE35F-32F8-EF4B-BC4B-7E5EC80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10,11,12,17,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6"/>
            <a:ext cx="5915025" cy="2139553"/>
          </a:xfrm>
        </p:spPr>
        <p:txBody>
          <a:bodyPr anchor="b">
            <a:normAutofit/>
          </a:bodyPr>
          <a:lstStyle>
            <a:lvl1pPr algn="l">
              <a:defRPr sz="3038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CB1A7C-221D-B945-8D8A-8E561D2D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10,11,12,17,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38648"/>
            <a:ext cx="2914650" cy="2994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38648"/>
            <a:ext cx="2914650" cy="29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DC95EF-3978-E044-8602-2C5B2A265B3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10,11,12,17,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97955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15890"/>
            <a:ext cx="2901255" cy="242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1597955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2215887"/>
            <a:ext cx="2915543" cy="2426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660374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5539" y="4869209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869209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73968"/>
            <a:ext cx="5915025" cy="305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10,11,12,17, 2022 
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1862" y="4767264"/>
            <a:ext cx="459427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5539" y="4767264"/>
            <a:ext cx="4409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45578" y="204190"/>
            <a:ext cx="492795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sz="1013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sz="1013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sz="1013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85798"/>
            <a:ext cx="6858000" cy="8069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" y="11904"/>
            <a:ext cx="439340" cy="6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0.png"/><Relationship Id="rId3" Type="http://schemas.openxmlformats.org/officeDocument/2006/relationships/image" Target="../media/image58.png"/><Relationship Id="rId7" Type="http://schemas.openxmlformats.org/officeDocument/2006/relationships/image" Target="../media/image75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78.png"/><Relationship Id="rId5" Type="http://schemas.openxmlformats.org/officeDocument/2006/relationships/image" Target="../media/image74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68.png"/><Relationship Id="rId1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0.png"/><Relationship Id="rId3" Type="http://schemas.openxmlformats.org/officeDocument/2006/relationships/image" Target="../media/image85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88.png"/><Relationship Id="rId1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68.png"/><Relationship Id="rId1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0.png"/><Relationship Id="rId18" Type="http://schemas.openxmlformats.org/officeDocument/2006/relationships/image" Target="../media/image98.png"/><Relationship Id="rId3" Type="http://schemas.openxmlformats.org/officeDocument/2006/relationships/image" Target="../media/image85.png"/><Relationship Id="rId12" Type="http://schemas.openxmlformats.org/officeDocument/2006/relationships/image" Target="../media/image89.png"/><Relationship Id="rId17" Type="http://schemas.openxmlformats.org/officeDocument/2006/relationships/image" Target="../media/image97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88.png"/><Relationship Id="rId5" Type="http://schemas.openxmlformats.org/officeDocument/2006/relationships/image" Target="../media/image96.png"/><Relationship Id="rId1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68.png"/><Relationship Id="rId14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0.png"/><Relationship Id="rId18" Type="http://schemas.openxmlformats.org/officeDocument/2006/relationships/image" Target="../media/image98.png"/><Relationship Id="rId3" Type="http://schemas.openxmlformats.org/officeDocument/2006/relationships/image" Target="../media/image86.png"/><Relationship Id="rId21" Type="http://schemas.openxmlformats.org/officeDocument/2006/relationships/image" Target="../media/image102.png"/><Relationship Id="rId12" Type="http://schemas.openxmlformats.org/officeDocument/2006/relationships/image" Target="../media/image89.png"/><Relationship Id="rId17" Type="http://schemas.openxmlformats.org/officeDocument/2006/relationships/image" Target="../media/image97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83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88.png"/><Relationship Id="rId15" Type="http://schemas.openxmlformats.org/officeDocument/2006/relationships/image" Target="../media/image82.png"/><Relationship Id="rId10" Type="http://schemas.openxmlformats.org/officeDocument/2006/relationships/image" Target="../media/image87.png"/><Relationship Id="rId19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68.png"/><Relationship Id="rId1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80.png"/><Relationship Id="rId3" Type="http://schemas.openxmlformats.org/officeDocument/2006/relationships/image" Target="../media/image105.png"/><Relationship Id="rId21" Type="http://schemas.openxmlformats.org/officeDocument/2006/relationships/image" Target="../media/image83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1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10" Type="http://schemas.openxmlformats.org/officeDocument/2006/relationships/image" Target="../media/image112.png"/><Relationship Id="rId19" Type="http://schemas.openxmlformats.org/officeDocument/2006/relationships/image" Target="../media/image81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2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.png"/><Relationship Id="rId18" Type="http://schemas.openxmlformats.org/officeDocument/2006/relationships/image" Target="../media/image80.png"/><Relationship Id="rId26" Type="http://schemas.openxmlformats.org/officeDocument/2006/relationships/image" Target="../media/image125.png"/><Relationship Id="rId3" Type="http://schemas.openxmlformats.org/officeDocument/2006/relationships/image" Target="../media/image105.png"/><Relationship Id="rId21" Type="http://schemas.openxmlformats.org/officeDocument/2006/relationships/image" Target="../media/image83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5" Type="http://schemas.openxmlformats.org/officeDocument/2006/relationships/image" Target="../media/image124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13.png"/><Relationship Id="rId24" Type="http://schemas.openxmlformats.org/officeDocument/2006/relationships/image" Target="../media/image123.png"/><Relationship Id="rId15" Type="http://schemas.openxmlformats.org/officeDocument/2006/relationships/image" Target="../media/image117.png"/><Relationship Id="rId23" Type="http://schemas.openxmlformats.org/officeDocument/2006/relationships/image" Target="../media/image122.png"/><Relationship Id="rId10" Type="http://schemas.openxmlformats.org/officeDocument/2006/relationships/image" Target="../media/image112.png"/><Relationship Id="rId19" Type="http://schemas.openxmlformats.org/officeDocument/2006/relationships/image" Target="../media/image81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2" Type="http://schemas.openxmlformats.org/officeDocument/2006/relationships/image" Target="../media/image121.png"/><Relationship Id="rId27" Type="http://schemas.openxmlformats.org/officeDocument/2006/relationships/image" Target="../media/image126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.png"/><Relationship Id="rId18" Type="http://schemas.openxmlformats.org/officeDocument/2006/relationships/image" Target="../media/image80.png"/><Relationship Id="rId26" Type="http://schemas.openxmlformats.org/officeDocument/2006/relationships/image" Target="../media/image125.png"/><Relationship Id="rId3" Type="http://schemas.openxmlformats.org/officeDocument/2006/relationships/image" Target="../media/image105.png"/><Relationship Id="rId21" Type="http://schemas.openxmlformats.org/officeDocument/2006/relationships/image" Target="../media/image83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5" Type="http://schemas.openxmlformats.org/officeDocument/2006/relationships/image" Target="../media/image124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1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13.png"/><Relationship Id="rId24" Type="http://schemas.openxmlformats.org/officeDocument/2006/relationships/image" Target="../media/image123.png"/><Relationship Id="rId15" Type="http://schemas.openxmlformats.org/officeDocument/2006/relationships/image" Target="../media/image117.png"/><Relationship Id="rId23" Type="http://schemas.openxmlformats.org/officeDocument/2006/relationships/image" Target="../media/image122.png"/><Relationship Id="rId10" Type="http://schemas.openxmlformats.org/officeDocument/2006/relationships/image" Target="../media/image112.png"/><Relationship Id="rId19" Type="http://schemas.openxmlformats.org/officeDocument/2006/relationships/image" Target="../media/image81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2" Type="http://schemas.openxmlformats.org/officeDocument/2006/relationships/image" Target="../media/image127.png"/><Relationship Id="rId27" Type="http://schemas.openxmlformats.org/officeDocument/2006/relationships/image" Target="../media/image1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8" Type="http://schemas.openxmlformats.org/officeDocument/2006/relationships/image" Target="../media/image80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notesSlide" Target="../notesSlides/notesSlide26.xml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19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1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8.png"/><Relationship Id="rId4" Type="http://schemas.openxmlformats.org/officeDocument/2006/relationships/image" Target="../media/image1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1.png"/><Relationship Id="rId7" Type="http://schemas.openxmlformats.org/officeDocument/2006/relationships/image" Target="../media/image1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42" Type="http://schemas.openxmlformats.org/officeDocument/2006/relationships/image" Target="../media/image4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41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4" Type="http://schemas.openxmlformats.org/officeDocument/2006/relationships/image" Target="../media/image51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43" Type="http://schemas.openxmlformats.org/officeDocument/2006/relationships/image" Target="../media/image50.png"/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85725" y="1855089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Algorithms – I (CS29003/203)</a:t>
            </a:r>
            <a:endParaRPr sz="2025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76B60-3941-56FE-895E-1EF8702705F0}"/>
              </a:ext>
            </a:extLst>
          </p:cNvPr>
          <p:cNvSpPr txBox="1"/>
          <p:nvPr/>
        </p:nvSpPr>
        <p:spPr>
          <a:xfrm>
            <a:off x="2426677" y="2792217"/>
            <a:ext cx="22881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Autumn 2022, IIT Kharagpur</a:t>
            </a:r>
          </a:p>
        </p:txBody>
      </p:sp>
      <p:sp>
        <p:nvSpPr>
          <p:cNvPr id="2" name="Google Shape;78;p11">
            <a:extLst>
              <a:ext uri="{FF2B5EF4-FFF2-40B4-BE49-F238E27FC236}">
                <a16:creationId xmlns:a16="http://schemas.microsoft.com/office/drawing/2014/main" id="{1DE48748-150D-95F8-0A05-38DB6C0CBE94}"/>
              </a:ext>
            </a:extLst>
          </p:cNvPr>
          <p:cNvSpPr txBox="1">
            <a:spLocks/>
          </p:cNvSpPr>
          <p:nvPr/>
        </p:nvSpPr>
        <p:spPr>
          <a:xfrm>
            <a:off x="171450" y="3282615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Divide and Conquer, Recursion</a:t>
            </a: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Merge Sort – Runtime Analysis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A63167CD-4BA8-CCE0-4624-2AE6F0F89B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4" y="1174252"/>
                <a:ext cx="6424393" cy="264273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88"/>
                  </a:lnSpc>
                </a:pPr>
                <a:r>
                  <a:rPr lang="en-US" sz="1600" dirty="0"/>
                  <a:t>What are the number of levels in </a:t>
                </a:r>
                <a:r>
                  <a:rPr lang="en-US" sz="1600" dirty="0" err="1"/>
                  <a:t>mergesort</a:t>
                </a:r>
                <a:r>
                  <a:rPr lang="en-US" sz="1600" dirty="0"/>
                  <a:t>?</a:t>
                </a:r>
              </a:p>
              <a:p>
                <a:pPr>
                  <a:lnSpc>
                    <a:spcPts val="1688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1600" dirty="0"/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There are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levels and at each level the number of operations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The runtime of </a:t>
                </a:r>
                <a:r>
                  <a:rPr lang="en-US" sz="1600" dirty="0" err="1"/>
                  <a:t>mergesort</a:t>
                </a:r>
                <a:r>
                  <a:rPr lang="en-US" sz="1600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88"/>
                  </a:lnSpc>
                </a:pPr>
                <a:endParaRPr lang="en-US" sz="1600" dirty="0"/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Next we will learn how to write an equation that represents the running time of a divide and conquer algorithm.</a:t>
                </a:r>
              </a:p>
            </p:txBody>
          </p:sp>
        </mc:Choice>
        <mc:Fallback xmlns="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A63167CD-4BA8-CCE0-4624-2AE6F0F89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1174252"/>
                <a:ext cx="6424393" cy="2642739"/>
              </a:xfrm>
              <a:prstGeom prst="rect">
                <a:avLst/>
              </a:prstGeom>
              <a:blipFill>
                <a:blip r:embed="rId3"/>
                <a:stretch>
                  <a:fillRect l="-394" t="-2392" r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09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D4EDB6-8210-DC98-FCB2-05D195D8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0" y="1724400"/>
            <a:ext cx="2168675" cy="18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Recurrence Relation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3D37F-F399-1DD0-40AB-9D4ADCC003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758" y="1174252"/>
                <a:ext cx="3714749" cy="324784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88"/>
                  </a:lnSpc>
                </a:pPr>
                <a:r>
                  <a:rPr lang="en-US" sz="1600" dirty="0"/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/>
                  <a:t> be the running time of the algorithm when the input size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Base case takes constant time</a:t>
                </a:r>
              </a:p>
              <a:p>
                <a:pPr>
                  <a:lnSpc>
                    <a:spcPts val="1688"/>
                  </a:lnSpc>
                </a:pPr>
                <a:endParaRPr lang="en-US" sz="1600" dirty="0"/>
              </a:p>
              <a:p>
                <a:pPr>
                  <a:lnSpc>
                    <a:spcPts val="1688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lang="el-GR" sz="16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/>
              </a:p>
              <a:p>
                <a:pPr>
                  <a:lnSpc>
                    <a:spcPts val="1688"/>
                  </a:lnSpc>
                </a:pPr>
                <a:endParaRPr lang="en-US" sz="1600" dirty="0"/>
              </a:p>
              <a:p>
                <a:pPr marL="0" indent="0">
                  <a:lnSpc>
                    <a:spcPts val="1688"/>
                  </a:lnSpc>
                  <a:buNone/>
                </a:pPr>
                <a:endParaRPr lang="en-US" sz="1600" dirty="0"/>
              </a:p>
              <a:p>
                <a:pPr>
                  <a:lnSpc>
                    <a:spcPts val="1688"/>
                  </a:lnSpc>
                </a:pPr>
                <a:endParaRPr lang="en-US" sz="1600" dirty="0">
                  <a:solidFill>
                    <a:schemeClr val="tx1"/>
                  </a:solidFill>
                </a:endParaRPr>
              </a:p>
              <a:p>
                <a:pPr>
                  <a:lnSpc>
                    <a:spcPts val="1688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/>
              </a:p>
              <a:p>
                <a:pPr>
                  <a:lnSpc>
                    <a:spcPts val="1688"/>
                  </a:lnSpc>
                </a:pPr>
                <a:r>
                  <a:rPr lang="en-US" sz="1500" dirty="0"/>
                  <a:t>Recurrence relation: Represents the running time of a recursive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3D37F-F399-1DD0-40AB-9D4ADCC00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758" y="1174252"/>
                <a:ext cx="3714749" cy="3247848"/>
              </a:xfrm>
              <a:prstGeom prst="rect">
                <a:avLst/>
              </a:prstGeom>
              <a:blipFill>
                <a:blip r:embed="rId4"/>
                <a:stretch>
                  <a:fillRect l="-4762" t="-16016" b="-58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7C6609D9-0F78-0D03-4DBA-1962BA1986CF}"/>
              </a:ext>
            </a:extLst>
          </p:cNvPr>
          <p:cNvSpPr/>
          <p:nvPr/>
        </p:nvSpPr>
        <p:spPr>
          <a:xfrm>
            <a:off x="729842" y="2013358"/>
            <a:ext cx="1065402" cy="461394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60C8E-B2E2-3563-2FFE-2BA4DE43A88A}"/>
              </a:ext>
            </a:extLst>
          </p:cNvPr>
          <p:cNvSpPr txBox="1"/>
          <p:nvPr/>
        </p:nvSpPr>
        <p:spPr>
          <a:xfrm>
            <a:off x="1870745" y="2098555"/>
            <a:ext cx="790922" cy="27699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Base 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7AF46-5E9F-FE48-82CF-B35D9245C708}"/>
              </a:ext>
            </a:extLst>
          </p:cNvPr>
          <p:cNvSpPr txBox="1"/>
          <p:nvPr/>
        </p:nvSpPr>
        <p:spPr>
          <a:xfrm>
            <a:off x="1606337" y="2495621"/>
            <a:ext cx="1279517" cy="2616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Divide time = const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691B7E-BAC7-EDE3-DFE3-26BAB681A72D}"/>
                  </a:ext>
                </a:extLst>
              </p:cNvPr>
              <p:cNvSpPr txBox="1"/>
              <p:nvPr/>
            </p:nvSpPr>
            <p:spPr>
              <a:xfrm>
                <a:off x="2169458" y="3262790"/>
                <a:ext cx="1424942" cy="261610"/>
              </a:xfrm>
              <a:prstGeom prst="rect">
                <a:avLst/>
              </a:prstGeom>
              <a:noFill/>
              <a:ln w="12700">
                <a:solidFill>
                  <a:srgbClr val="0432FF"/>
                </a:solidFill>
              </a:ln>
            </p:spPr>
            <p:txBody>
              <a:bodyPr wrap="none" rtlCol="0">
                <a:spAutoFit/>
              </a:bodyPr>
              <a:lstStyle/>
              <a:p>
                <a:pPr indent="7938"/>
                <a:r>
                  <a:rPr lang="en-US" sz="1100" dirty="0"/>
                  <a:t>Combine time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691B7E-BAC7-EDE3-DFE3-26BAB681A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458" y="3262790"/>
                <a:ext cx="1424942" cy="2616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  <a:ln w="12700">
                <a:solidFill>
                  <a:srgbClr val="043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5D66E8-06A5-54BA-8A28-9A0B299520A9}"/>
                  </a:ext>
                </a:extLst>
              </p:cNvPr>
              <p:cNvSpPr txBox="1"/>
              <p:nvPr/>
            </p:nvSpPr>
            <p:spPr>
              <a:xfrm>
                <a:off x="2661667" y="2844048"/>
                <a:ext cx="1680268" cy="317908"/>
              </a:xfrm>
              <a:prstGeom prst="rect">
                <a:avLst/>
              </a:prstGeom>
              <a:noFill/>
              <a:ln w="12700"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Conquer time =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dirty="0"/>
                  <a:t> each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5D66E8-06A5-54BA-8A28-9A0B29952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667" y="2844048"/>
                <a:ext cx="1680268" cy="3179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 Single Corner of Rectangle 12">
            <a:extLst>
              <a:ext uri="{FF2B5EF4-FFF2-40B4-BE49-F238E27FC236}">
                <a16:creationId xmlns:a16="http://schemas.microsoft.com/office/drawing/2014/main" id="{889E8341-97A3-1D68-ACAE-E4FAC1D4B962}"/>
              </a:ext>
            </a:extLst>
          </p:cNvPr>
          <p:cNvSpPr/>
          <p:nvPr/>
        </p:nvSpPr>
        <p:spPr>
          <a:xfrm>
            <a:off x="4051883" y="2375554"/>
            <a:ext cx="1744910" cy="400033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ingle Corner of Rectangle 13">
            <a:extLst>
              <a:ext uri="{FF2B5EF4-FFF2-40B4-BE49-F238E27FC236}">
                <a16:creationId xmlns:a16="http://schemas.microsoft.com/office/drawing/2014/main" id="{41B1E010-A4E8-2C41-EC2C-31B380025155}"/>
              </a:ext>
            </a:extLst>
          </p:cNvPr>
          <p:cNvSpPr/>
          <p:nvPr/>
        </p:nvSpPr>
        <p:spPr>
          <a:xfrm>
            <a:off x="4194495" y="2371733"/>
            <a:ext cx="1602299" cy="400033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Single Corner of Rectangle 15">
            <a:extLst>
              <a:ext uri="{FF2B5EF4-FFF2-40B4-BE49-F238E27FC236}">
                <a16:creationId xmlns:a16="http://schemas.microsoft.com/office/drawing/2014/main" id="{4CAE8DA0-A6A0-5827-5149-CD91B33FC12E}"/>
              </a:ext>
            </a:extLst>
          </p:cNvPr>
          <p:cNvSpPr/>
          <p:nvPr/>
        </p:nvSpPr>
        <p:spPr>
          <a:xfrm>
            <a:off x="4941116" y="2375554"/>
            <a:ext cx="855677" cy="400033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Recursion Tree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A63167CD-4BA8-CCE0-4624-2AE6F0F89B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4" y="1174252"/>
                <a:ext cx="6424393" cy="264273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88"/>
                  </a:lnSpc>
                </a:pPr>
                <a:endParaRPr lang="en-US" sz="1600" i="1" dirty="0">
                  <a:solidFill>
                    <a:prstClr val="black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>
                  <a:lnSpc>
                    <a:spcPts val="1688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𝑐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                                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       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/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We can 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as some const.*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Does the base case need to be always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/>
                  <a:t>?</a:t>
                </a:r>
              </a:p>
              <a:p>
                <a:pPr>
                  <a:lnSpc>
                    <a:spcPts val="1688"/>
                  </a:lnSpc>
                </a:pPr>
                <a:r>
                  <a:rPr lang="en-US" sz="1600" dirty="0"/>
                  <a:t>General form:</a:t>
                </a:r>
              </a:p>
              <a:p>
                <a:pPr>
                  <a:lnSpc>
                    <a:spcPts val="1688"/>
                  </a:lnSpc>
                </a:pPr>
                <a:endParaRPr lang="en-US" sz="1600" dirty="0"/>
              </a:p>
              <a:p>
                <a:pPr>
                  <a:lnSpc>
                    <a:spcPts val="1688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𝑐𝑛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A63167CD-4BA8-CCE0-4624-2AE6F0F89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1174252"/>
                <a:ext cx="6424393" cy="2642739"/>
              </a:xfrm>
              <a:prstGeom prst="rect">
                <a:avLst/>
              </a:prstGeom>
              <a:blipFill>
                <a:blip r:embed="rId3"/>
                <a:stretch>
                  <a:fillRect l="-7101" t="-53589" b="-9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90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Recursion Tree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849A00-D12E-7813-F782-2A66CD99D30C}"/>
              </a:ext>
            </a:extLst>
          </p:cNvPr>
          <p:cNvGrpSpPr/>
          <p:nvPr/>
        </p:nvGrpSpPr>
        <p:grpSpPr>
          <a:xfrm>
            <a:off x="3714454" y="2194203"/>
            <a:ext cx="533736" cy="414000"/>
            <a:chOff x="4560634" y="1063396"/>
            <a:chExt cx="533736" cy="414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101BDEE-6391-41B7-CF9C-8F3550184706}"/>
                </a:ext>
              </a:extLst>
            </p:cNvPr>
            <p:cNvSpPr/>
            <p:nvPr/>
          </p:nvSpPr>
          <p:spPr>
            <a:xfrm>
              <a:off x="4605557" y="1063396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8DDBD87-C8E2-B092-46E0-21E8423554EC}"/>
                    </a:ext>
                  </a:extLst>
                </p:cNvPr>
                <p:cNvSpPr txBox="1"/>
                <p:nvPr/>
              </p:nvSpPr>
              <p:spPr>
                <a:xfrm>
                  <a:off x="4560634" y="1131888"/>
                  <a:ext cx="5337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8DDBD87-C8E2-B092-46E0-21E8423554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0634" y="1131888"/>
                  <a:ext cx="533736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/>
              <p:nvPr/>
            </p:nvSpPr>
            <p:spPr>
              <a:xfrm>
                <a:off x="-81931" y="1145417"/>
                <a:ext cx="2223203" cy="632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931" y="1145417"/>
                <a:ext cx="2223203" cy="632737"/>
              </a:xfrm>
              <a:prstGeom prst="rect">
                <a:avLst/>
              </a:prstGeom>
              <a:blipFill>
                <a:blip r:embed="rId4"/>
                <a:stretch>
                  <a:fillRect l="-14205" t="-190196" b="-27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D1A83ADF-1B4E-7FBD-CF96-6195B7831018}"/>
              </a:ext>
            </a:extLst>
          </p:cNvPr>
          <p:cNvGrpSpPr/>
          <p:nvPr/>
        </p:nvGrpSpPr>
        <p:grpSpPr>
          <a:xfrm>
            <a:off x="1674610" y="2608203"/>
            <a:ext cx="2909292" cy="538170"/>
            <a:chOff x="1674610" y="2608203"/>
            <a:chExt cx="2909292" cy="53817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F9041C7-5FF0-4522-4CD0-2069EC1FAC98}"/>
                </a:ext>
              </a:extLst>
            </p:cNvPr>
            <p:cNvGrpSpPr/>
            <p:nvPr/>
          </p:nvGrpSpPr>
          <p:grpSpPr>
            <a:xfrm>
              <a:off x="1674610" y="2729979"/>
              <a:ext cx="595611" cy="414000"/>
              <a:chOff x="4552245" y="1096952"/>
              <a:chExt cx="595611" cy="41400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5691922-DB17-15F7-3A0E-77C79AE01365}"/>
                  </a:ext>
                </a:extLst>
              </p:cNvPr>
              <p:cNvSpPr/>
              <p:nvPr/>
            </p:nvSpPr>
            <p:spPr>
              <a:xfrm>
                <a:off x="4630724" y="1096952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A5C27C6-EF12-F3F4-880D-F920D5225FE4}"/>
                      </a:ext>
                    </a:extLst>
                  </p:cNvPr>
                  <p:cNvSpPr txBox="1"/>
                  <p:nvPr/>
                </p:nvSpPr>
                <p:spPr>
                  <a:xfrm>
                    <a:off x="4552245" y="1165444"/>
                    <a:ext cx="595611" cy="268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A5C27C6-EF12-F3F4-880D-F920D5225F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2245" y="1165444"/>
                    <a:ext cx="595611" cy="26827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9545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6A77C36-9D0F-4139-A0D6-B535184C1DCD}"/>
                </a:ext>
              </a:extLst>
            </p:cNvPr>
            <p:cNvGrpSpPr/>
            <p:nvPr/>
          </p:nvGrpSpPr>
          <p:grpSpPr>
            <a:xfrm>
              <a:off x="2998586" y="2732373"/>
              <a:ext cx="595611" cy="414000"/>
              <a:chOff x="4552245" y="1096952"/>
              <a:chExt cx="595611" cy="4140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820C5B0-AA7A-43C7-64CA-F8352F78EB2F}"/>
                  </a:ext>
                </a:extLst>
              </p:cNvPr>
              <p:cNvSpPr/>
              <p:nvPr/>
            </p:nvSpPr>
            <p:spPr>
              <a:xfrm>
                <a:off x="4630724" y="1096952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4E57B23A-6832-0503-49F6-6FAD1CBB6ACA}"/>
                      </a:ext>
                    </a:extLst>
                  </p:cNvPr>
                  <p:cNvSpPr txBox="1"/>
                  <p:nvPr/>
                </p:nvSpPr>
                <p:spPr>
                  <a:xfrm>
                    <a:off x="4552245" y="1165444"/>
                    <a:ext cx="595611" cy="268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4E57B23A-6832-0503-49F6-6FAD1CBB6A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2245" y="1165444"/>
                    <a:ext cx="595611" cy="26827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95455" b="-16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F27C805-8740-80C0-81F0-204F39F3C895}"/>
                </a:ext>
              </a:extLst>
            </p:cNvPr>
            <p:cNvGrpSpPr/>
            <p:nvPr/>
          </p:nvGrpSpPr>
          <p:grpSpPr>
            <a:xfrm>
              <a:off x="4169902" y="2728813"/>
              <a:ext cx="414000" cy="414000"/>
              <a:chOff x="4630724" y="1096952"/>
              <a:chExt cx="414000" cy="4140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395F76B-C6B7-1C19-45DD-24D982868A60}"/>
                  </a:ext>
                </a:extLst>
              </p:cNvPr>
              <p:cNvSpPr/>
              <p:nvPr/>
            </p:nvSpPr>
            <p:spPr>
              <a:xfrm>
                <a:off x="4630724" y="1096952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155CB1CF-54A8-108D-82F9-226699EFB271}"/>
                      </a:ext>
                    </a:extLst>
                  </p:cNvPr>
                  <p:cNvSpPr txBox="1"/>
                  <p:nvPr/>
                </p:nvSpPr>
                <p:spPr>
                  <a:xfrm>
                    <a:off x="4647095" y="1155638"/>
                    <a:ext cx="381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155CB1CF-54A8-108D-82F9-226699EFB2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7095" y="1155638"/>
                    <a:ext cx="38125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E50EC20-92A3-62F5-FDE4-FB436E6FCC17}"/>
                </a:ext>
              </a:extLst>
            </p:cNvPr>
            <p:cNvCxnSpPr>
              <a:stCxn id="3" idx="4"/>
              <a:endCxn id="13" idx="0"/>
            </p:cNvCxnSpPr>
            <p:nvPr/>
          </p:nvCxnSpPr>
          <p:spPr>
            <a:xfrm flipH="1">
              <a:off x="1960089" y="2608203"/>
              <a:ext cx="2006288" cy="12177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E6152D0-6030-DFAC-138C-0B8D43AD1EC8}"/>
                </a:ext>
              </a:extLst>
            </p:cNvPr>
            <p:cNvCxnSpPr>
              <a:cxnSpLocks/>
              <a:stCxn id="3" idx="4"/>
              <a:endCxn id="22" idx="0"/>
            </p:cNvCxnSpPr>
            <p:nvPr/>
          </p:nvCxnSpPr>
          <p:spPr>
            <a:xfrm flipH="1">
              <a:off x="3284065" y="2608203"/>
              <a:ext cx="682312" cy="12417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6E4D4CC-0CF9-C122-7B4F-31F27292131D}"/>
                </a:ext>
              </a:extLst>
            </p:cNvPr>
            <p:cNvCxnSpPr>
              <a:cxnSpLocks/>
              <a:stCxn id="3" idx="4"/>
              <a:endCxn id="25" idx="0"/>
            </p:cNvCxnSpPr>
            <p:nvPr/>
          </p:nvCxnSpPr>
          <p:spPr>
            <a:xfrm>
              <a:off x="3966377" y="2608203"/>
              <a:ext cx="410525" cy="12061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5774EA5-1CBA-A636-CBE0-250832E3A329}"/>
              </a:ext>
            </a:extLst>
          </p:cNvPr>
          <p:cNvGrpSpPr/>
          <p:nvPr/>
        </p:nvGrpSpPr>
        <p:grpSpPr>
          <a:xfrm>
            <a:off x="1723659" y="3164573"/>
            <a:ext cx="1965187" cy="653562"/>
            <a:chOff x="1723659" y="3164573"/>
            <a:chExt cx="1965187" cy="65356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0988C29-78BD-BB5D-A780-F57F277AD513}"/>
                </a:ext>
              </a:extLst>
            </p:cNvPr>
            <p:cNvGrpSpPr/>
            <p:nvPr/>
          </p:nvGrpSpPr>
          <p:grpSpPr>
            <a:xfrm>
              <a:off x="1723659" y="3404135"/>
              <a:ext cx="595612" cy="414000"/>
              <a:chOff x="4552245" y="1096952"/>
              <a:chExt cx="595612" cy="41400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9BA77B1-FB00-6F02-8821-13AA828642BD}"/>
                  </a:ext>
                </a:extLst>
              </p:cNvPr>
              <p:cNvSpPr/>
              <p:nvPr/>
            </p:nvSpPr>
            <p:spPr>
              <a:xfrm>
                <a:off x="4630724" y="1096952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43D6A080-3FA3-54C3-4409-7FE155F60CC5}"/>
                      </a:ext>
                    </a:extLst>
                  </p:cNvPr>
                  <p:cNvSpPr txBox="1"/>
                  <p:nvPr/>
                </p:nvSpPr>
                <p:spPr>
                  <a:xfrm>
                    <a:off x="4552245" y="1165444"/>
                    <a:ext cx="595612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43D6A080-3FA3-54C3-4409-7FE155F60C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2245" y="1165444"/>
                    <a:ext cx="595612" cy="2677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95455" b="-16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34C5990-8079-4DF8-74B4-4FEA3180068C}"/>
                </a:ext>
              </a:extLst>
            </p:cNvPr>
            <p:cNvGrpSpPr/>
            <p:nvPr/>
          </p:nvGrpSpPr>
          <p:grpSpPr>
            <a:xfrm>
              <a:off x="2422402" y="3399314"/>
              <a:ext cx="595612" cy="414000"/>
              <a:chOff x="4552245" y="1096952"/>
              <a:chExt cx="595612" cy="414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310F05E-D5CB-11D1-76CC-C62E5D669730}"/>
                  </a:ext>
                </a:extLst>
              </p:cNvPr>
              <p:cNvSpPr/>
              <p:nvPr/>
            </p:nvSpPr>
            <p:spPr>
              <a:xfrm>
                <a:off x="4630724" y="1096952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2E1E20A-FD2E-42A5-9E96-0C6829E66F5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2245" y="1165444"/>
                    <a:ext cx="595612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2E1E20A-FD2E-42A5-9E96-0C6829E66F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2245" y="1165444"/>
                    <a:ext cx="595612" cy="26770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9545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D9DD78D-D02D-9496-A4CA-3842CD88D282}"/>
                </a:ext>
              </a:extLst>
            </p:cNvPr>
            <p:cNvGrpSpPr/>
            <p:nvPr/>
          </p:nvGrpSpPr>
          <p:grpSpPr>
            <a:xfrm>
              <a:off x="3219487" y="3399314"/>
              <a:ext cx="469359" cy="414000"/>
              <a:chOff x="4596761" y="1096952"/>
              <a:chExt cx="469359" cy="41400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C3FD52-0A92-F540-7CD7-C8BB3A3606C6}"/>
                  </a:ext>
                </a:extLst>
              </p:cNvPr>
              <p:cNvSpPr/>
              <p:nvPr/>
            </p:nvSpPr>
            <p:spPr>
              <a:xfrm>
                <a:off x="4630724" y="1096952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E8B4BAC-D023-CE52-0131-FDB4641C350D}"/>
                      </a:ext>
                    </a:extLst>
                  </p:cNvPr>
                  <p:cNvSpPr txBox="1"/>
                  <p:nvPr/>
                </p:nvSpPr>
                <p:spPr>
                  <a:xfrm>
                    <a:off x="4596761" y="1164027"/>
                    <a:ext cx="469359" cy="268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E8B4BAC-D023-CE52-0131-FDB4641C35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6761" y="1164027"/>
                    <a:ext cx="469359" cy="26827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0526" t="-95455" r="-10526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58AB7CD-9BFB-0FEE-729C-5C90E450FAE2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H="1">
              <a:off x="2009138" y="3164573"/>
              <a:ext cx="1274669" cy="23956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3FBE912-CB07-A12B-0799-4601008B5E8A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2707881" y="3164573"/>
              <a:ext cx="575926" cy="23474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FA0262E-E6E8-51FB-F979-5EDECDCD381F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3283807" y="3164573"/>
              <a:ext cx="176643" cy="23474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A078F3-96B9-0C16-3C32-D5966852B5D0}"/>
              </a:ext>
            </a:extLst>
          </p:cNvPr>
          <p:cNvGrpSpPr/>
          <p:nvPr/>
        </p:nvGrpSpPr>
        <p:grpSpPr>
          <a:xfrm>
            <a:off x="2086150" y="2461508"/>
            <a:ext cx="533736" cy="414000"/>
            <a:chOff x="4560634" y="1063396"/>
            <a:chExt cx="533736" cy="4140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E9866E6-491E-8A72-B61D-7D7457690B0F}"/>
                </a:ext>
              </a:extLst>
            </p:cNvPr>
            <p:cNvSpPr/>
            <p:nvPr/>
          </p:nvSpPr>
          <p:spPr>
            <a:xfrm>
              <a:off x="4605557" y="1063396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213F7BA-04E6-06DA-F1AC-6FA726A46033}"/>
                    </a:ext>
                  </a:extLst>
                </p:cNvPr>
                <p:cNvSpPr txBox="1"/>
                <p:nvPr/>
              </p:nvSpPr>
              <p:spPr>
                <a:xfrm>
                  <a:off x="4560634" y="1131888"/>
                  <a:ext cx="5337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213F7BA-04E6-06DA-F1AC-6FA726A46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0634" y="1131888"/>
                  <a:ext cx="533736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34E7948-5602-50B7-5D86-1DAD644549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4494" y="1174252"/>
                <a:ext cx="4518013" cy="264273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Left hand side is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. This is a node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It expands to 2,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nodes and one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sz="1500" dirty="0"/>
                  <a:t> node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The convention is to replace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 with these nodes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And continue</a:t>
                </a: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34E7948-5602-50B7-5D86-1DAD64454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494" y="1174252"/>
                <a:ext cx="4518013" cy="2642739"/>
              </a:xfrm>
              <a:prstGeom prst="rect">
                <a:avLst/>
              </a:prstGeom>
              <a:blipFill>
                <a:blip r:embed="rId12"/>
                <a:stretch>
                  <a:fillRect l="-560" t="-4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AC4D4393-69A3-6905-C67D-E35C2D99B02C}"/>
              </a:ext>
            </a:extLst>
          </p:cNvPr>
          <p:cNvGrpSpPr/>
          <p:nvPr/>
        </p:nvGrpSpPr>
        <p:grpSpPr>
          <a:xfrm>
            <a:off x="2997498" y="2195245"/>
            <a:ext cx="1685370" cy="962535"/>
            <a:chOff x="4742410" y="2195245"/>
            <a:chExt cx="1685370" cy="962535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DA390D3-3E04-9B81-2BA3-85C7EE40A871}"/>
                </a:ext>
              </a:extLst>
            </p:cNvPr>
            <p:cNvGrpSpPr/>
            <p:nvPr/>
          </p:nvGrpSpPr>
          <p:grpSpPr>
            <a:xfrm>
              <a:off x="4742410" y="2743780"/>
              <a:ext cx="595611" cy="414000"/>
              <a:chOff x="4552245" y="1096952"/>
              <a:chExt cx="595611" cy="41400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E8FC4F0-D7CE-D96C-061A-177ECFE9810B}"/>
                  </a:ext>
                </a:extLst>
              </p:cNvPr>
              <p:cNvSpPr/>
              <p:nvPr/>
            </p:nvSpPr>
            <p:spPr>
              <a:xfrm>
                <a:off x="4630724" y="1096952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D764D6F4-9F59-4882-94C2-4321B68BE49A}"/>
                      </a:ext>
                    </a:extLst>
                  </p:cNvPr>
                  <p:cNvSpPr txBox="1"/>
                  <p:nvPr/>
                </p:nvSpPr>
                <p:spPr>
                  <a:xfrm>
                    <a:off x="4552245" y="1165444"/>
                    <a:ext cx="595611" cy="268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D764D6F4-9F59-4882-94C2-4321B68BE4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2245" y="1165444"/>
                    <a:ext cx="595611" cy="26827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95455" b="-16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D7D3C7B-6713-7D06-FC56-5817156A6B7A}"/>
                </a:ext>
              </a:extLst>
            </p:cNvPr>
            <p:cNvSpPr/>
            <p:nvPr/>
          </p:nvSpPr>
          <p:spPr>
            <a:xfrm>
              <a:off x="5913726" y="2740220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5825043-8613-27D3-7C25-5E29C5ADF77E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 flipH="1">
              <a:off x="5027889" y="2619610"/>
              <a:ext cx="682312" cy="12417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225E612-EDEF-C2E2-0EBE-A033AAE83A91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>
              <a:off x="5710201" y="2619610"/>
              <a:ext cx="410525" cy="12061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7BE9AE4-2FE3-470C-A5D0-710EBC832D61}"/>
                </a:ext>
              </a:extLst>
            </p:cNvPr>
            <p:cNvGrpSpPr/>
            <p:nvPr/>
          </p:nvGrpSpPr>
          <p:grpSpPr>
            <a:xfrm>
              <a:off x="5505862" y="2195245"/>
              <a:ext cx="414000" cy="414000"/>
              <a:chOff x="4605557" y="1063396"/>
              <a:chExt cx="414000" cy="41400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34B0705-F169-01BA-57DA-9B9CEEA0B0D2}"/>
                  </a:ext>
                </a:extLst>
              </p:cNvPr>
              <p:cNvSpPr/>
              <p:nvPr/>
            </p:nvSpPr>
            <p:spPr>
              <a:xfrm>
                <a:off x="4605557" y="1063396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7D5B50EF-D2B1-89A1-FE4C-A10042CAA272}"/>
                      </a:ext>
                    </a:extLst>
                  </p:cNvPr>
                  <p:cNvSpPr txBox="1"/>
                  <p:nvPr/>
                </p:nvSpPr>
                <p:spPr>
                  <a:xfrm>
                    <a:off x="4627387" y="1125274"/>
                    <a:ext cx="381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7D5B50EF-D2B1-89A1-FE4C-A10042CAA2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7387" y="1125274"/>
                    <a:ext cx="381258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D8C0A13-1930-117F-F25D-96BE9AF2C621}"/>
                    </a:ext>
                  </a:extLst>
                </p:cNvPr>
                <p:cNvSpPr txBox="1"/>
                <p:nvPr/>
              </p:nvSpPr>
              <p:spPr>
                <a:xfrm>
                  <a:off x="5832169" y="2805233"/>
                  <a:ext cx="595611" cy="2682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D8C0A13-1930-117F-F25D-96BE9AF2C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9" y="2805233"/>
                  <a:ext cx="595611" cy="268279"/>
                </a:xfrm>
                <a:prstGeom prst="rect">
                  <a:avLst/>
                </a:prstGeom>
                <a:blipFill>
                  <a:blip r:embed="rId15"/>
                  <a:stretch>
                    <a:fillRect t="-90909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Left Brace 87">
            <a:extLst>
              <a:ext uri="{FF2B5EF4-FFF2-40B4-BE49-F238E27FC236}">
                <a16:creationId xmlns:a16="http://schemas.microsoft.com/office/drawing/2014/main" id="{90101F34-A6CA-0495-6F0A-28238FCA3691}"/>
              </a:ext>
            </a:extLst>
          </p:cNvPr>
          <p:cNvSpPr/>
          <p:nvPr/>
        </p:nvSpPr>
        <p:spPr>
          <a:xfrm>
            <a:off x="2765098" y="2165974"/>
            <a:ext cx="295596" cy="10050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99C9040-6ED0-AD16-FB86-148EAC5E62E7}"/>
              </a:ext>
            </a:extLst>
          </p:cNvPr>
          <p:cNvGrpSpPr/>
          <p:nvPr/>
        </p:nvGrpSpPr>
        <p:grpSpPr>
          <a:xfrm>
            <a:off x="3691450" y="3154381"/>
            <a:ext cx="1659893" cy="649885"/>
            <a:chOff x="4789803" y="3382382"/>
            <a:chExt cx="1659893" cy="649885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7703BA5-CAF2-9102-EF13-43291CED6B5F}"/>
                </a:ext>
              </a:extLst>
            </p:cNvPr>
            <p:cNvSpPr/>
            <p:nvPr/>
          </p:nvSpPr>
          <p:spPr>
            <a:xfrm>
              <a:off x="4868282" y="3618267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538579F9-8F48-D517-5977-06BE980B4BC2}"/>
                    </a:ext>
                  </a:extLst>
                </p:cNvPr>
                <p:cNvSpPr txBox="1"/>
                <p:nvPr/>
              </p:nvSpPr>
              <p:spPr>
                <a:xfrm>
                  <a:off x="4789803" y="3686759"/>
                  <a:ext cx="595612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538579F9-8F48-D517-5977-06BE980B4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9803" y="3686759"/>
                  <a:ext cx="595612" cy="267702"/>
                </a:xfrm>
                <a:prstGeom prst="rect">
                  <a:avLst/>
                </a:prstGeom>
                <a:blipFill>
                  <a:blip r:embed="rId16"/>
                  <a:stretch>
                    <a:fillRect t="-95455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D34D4FB-4F2C-F782-76A0-15B45AE6A368}"/>
                </a:ext>
              </a:extLst>
            </p:cNvPr>
            <p:cNvSpPr/>
            <p:nvPr/>
          </p:nvSpPr>
          <p:spPr>
            <a:xfrm>
              <a:off x="5453071" y="3618267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381E783-253D-CF66-5573-7A6BC5879B28}"/>
                    </a:ext>
                  </a:extLst>
                </p:cNvPr>
                <p:cNvSpPr txBox="1"/>
                <p:nvPr/>
              </p:nvSpPr>
              <p:spPr>
                <a:xfrm>
                  <a:off x="5369150" y="3691498"/>
                  <a:ext cx="595612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381E783-253D-CF66-5573-7A6BC5879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9150" y="3691498"/>
                  <a:ext cx="595612" cy="267702"/>
                </a:xfrm>
                <a:prstGeom prst="rect">
                  <a:avLst/>
                </a:prstGeom>
                <a:blipFill>
                  <a:blip r:embed="rId17"/>
                  <a:stretch>
                    <a:fillRect t="-90909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C7ACE5B-6369-08C7-7B81-E3E468AB77E1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 flipH="1">
              <a:off x="5075282" y="3383526"/>
              <a:ext cx="414950" cy="23474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4267FE6-8EB5-39AA-D45D-48DD6CD328D9}"/>
                </a:ext>
              </a:extLst>
            </p:cNvPr>
            <p:cNvCxnSpPr>
              <a:cxnSpLocks/>
              <a:endCxn id="97" idx="0"/>
            </p:cNvCxnSpPr>
            <p:nvPr/>
          </p:nvCxnSpPr>
          <p:spPr>
            <a:xfrm>
              <a:off x="5483428" y="3383526"/>
              <a:ext cx="176643" cy="23474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3E87C13-1BE4-C874-9F26-40AC35D82263}"/>
                </a:ext>
              </a:extLst>
            </p:cNvPr>
            <p:cNvSpPr/>
            <p:nvPr/>
          </p:nvSpPr>
          <p:spPr>
            <a:xfrm>
              <a:off x="6014300" y="3610563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A941A69-678B-E7B7-0C97-1A66D9652856}"/>
                    </a:ext>
                  </a:extLst>
                </p:cNvPr>
                <p:cNvSpPr txBox="1"/>
                <p:nvPr/>
              </p:nvSpPr>
              <p:spPr>
                <a:xfrm>
                  <a:off x="5980337" y="3677638"/>
                  <a:ext cx="469359" cy="2682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A941A69-678B-E7B7-0C97-1A66D96528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337" y="3677638"/>
                  <a:ext cx="469359" cy="268279"/>
                </a:xfrm>
                <a:prstGeom prst="rect">
                  <a:avLst/>
                </a:prstGeom>
                <a:blipFill>
                  <a:blip r:embed="rId18"/>
                  <a:stretch>
                    <a:fillRect l="-10526" t="-90909" r="-7895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6239A66-92D9-58A4-15D1-E627C5379B62}"/>
                </a:ext>
              </a:extLst>
            </p:cNvPr>
            <p:cNvCxnSpPr>
              <a:cxnSpLocks/>
            </p:cNvCxnSpPr>
            <p:nvPr/>
          </p:nvCxnSpPr>
          <p:spPr>
            <a:xfrm>
              <a:off x="5490232" y="3382382"/>
              <a:ext cx="731068" cy="22818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035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Recursion Tree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/>
              <p:nvPr/>
            </p:nvSpPr>
            <p:spPr>
              <a:xfrm>
                <a:off x="-81931" y="1145417"/>
                <a:ext cx="2223203" cy="632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931" y="1145417"/>
                <a:ext cx="2223203" cy="632737"/>
              </a:xfrm>
              <a:prstGeom prst="rect">
                <a:avLst/>
              </a:prstGeom>
              <a:blipFill>
                <a:blip r:embed="rId3"/>
                <a:stretch>
                  <a:fillRect l="-14205" t="-190196" b="-27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D5774EA5-1CBA-A636-CBE0-250832E3A329}"/>
              </a:ext>
            </a:extLst>
          </p:cNvPr>
          <p:cNvGrpSpPr/>
          <p:nvPr/>
        </p:nvGrpSpPr>
        <p:grpSpPr>
          <a:xfrm>
            <a:off x="2635327" y="3157780"/>
            <a:ext cx="1225367" cy="655749"/>
            <a:chOff x="2635327" y="3157780"/>
            <a:chExt cx="1225367" cy="65574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34C5990-8079-4DF8-74B4-4FEA3180068C}"/>
                </a:ext>
              </a:extLst>
            </p:cNvPr>
            <p:cNvGrpSpPr/>
            <p:nvPr/>
          </p:nvGrpSpPr>
          <p:grpSpPr>
            <a:xfrm>
              <a:off x="2635327" y="3399191"/>
              <a:ext cx="595612" cy="414000"/>
              <a:chOff x="4765170" y="1096829"/>
              <a:chExt cx="595612" cy="414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310F05E-D5CB-11D1-76CC-C62E5D669730}"/>
                  </a:ext>
                </a:extLst>
              </p:cNvPr>
              <p:cNvSpPr/>
              <p:nvPr/>
            </p:nvSpPr>
            <p:spPr>
              <a:xfrm>
                <a:off x="4843649" y="1096829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2E1E20A-FD2E-42A5-9E96-0C6829E66F53}"/>
                      </a:ext>
                    </a:extLst>
                  </p:cNvPr>
                  <p:cNvSpPr txBox="1"/>
                  <p:nvPr/>
                </p:nvSpPr>
                <p:spPr>
                  <a:xfrm>
                    <a:off x="4765170" y="1165321"/>
                    <a:ext cx="595612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2E1E20A-FD2E-42A5-9E96-0C6829E66F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5170" y="1165321"/>
                    <a:ext cx="595612" cy="2677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9545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D9DD78D-D02D-9496-A4CA-3842CD88D282}"/>
                </a:ext>
              </a:extLst>
            </p:cNvPr>
            <p:cNvGrpSpPr/>
            <p:nvPr/>
          </p:nvGrpSpPr>
          <p:grpSpPr>
            <a:xfrm>
              <a:off x="3265082" y="3399529"/>
              <a:ext cx="595612" cy="414000"/>
              <a:chOff x="4642356" y="1097167"/>
              <a:chExt cx="595612" cy="41400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C3FD52-0A92-F540-7CD7-C8BB3A3606C6}"/>
                  </a:ext>
                </a:extLst>
              </p:cNvPr>
              <p:cNvSpPr/>
              <p:nvPr/>
            </p:nvSpPr>
            <p:spPr>
              <a:xfrm>
                <a:off x="4726653" y="1097167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E8B4BAC-D023-CE52-0131-FDB4641C350D}"/>
                      </a:ext>
                    </a:extLst>
                  </p:cNvPr>
                  <p:cNvSpPr txBox="1"/>
                  <p:nvPr/>
                </p:nvSpPr>
                <p:spPr>
                  <a:xfrm>
                    <a:off x="4642356" y="1172631"/>
                    <a:ext cx="595612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E8B4BAC-D023-CE52-0131-FDB4641C35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2356" y="1172631"/>
                    <a:ext cx="595612" cy="26770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95455" b="-16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3FBE912-CB07-A12B-0799-4601008B5E8A}"/>
                </a:ext>
              </a:extLst>
            </p:cNvPr>
            <p:cNvCxnSpPr>
              <a:cxnSpLocks/>
              <a:stCxn id="28" idx="4"/>
              <a:endCxn id="40" idx="0"/>
            </p:cNvCxnSpPr>
            <p:nvPr/>
          </p:nvCxnSpPr>
          <p:spPr>
            <a:xfrm flipH="1">
              <a:off x="2920806" y="3157780"/>
              <a:ext cx="362171" cy="24141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FA0262E-E6E8-51FB-F979-5EDECDCD381F}"/>
                </a:ext>
              </a:extLst>
            </p:cNvPr>
            <p:cNvCxnSpPr>
              <a:cxnSpLocks/>
              <a:stCxn id="28" idx="4"/>
              <a:endCxn id="43" idx="0"/>
            </p:cNvCxnSpPr>
            <p:nvPr/>
          </p:nvCxnSpPr>
          <p:spPr>
            <a:xfrm>
              <a:off x="3282977" y="3157780"/>
              <a:ext cx="273402" cy="24174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A078F3-96B9-0C16-3C32-D5966852B5D0}"/>
              </a:ext>
            </a:extLst>
          </p:cNvPr>
          <p:cNvGrpSpPr/>
          <p:nvPr/>
        </p:nvGrpSpPr>
        <p:grpSpPr>
          <a:xfrm>
            <a:off x="2086150" y="2461508"/>
            <a:ext cx="533736" cy="414000"/>
            <a:chOff x="4560634" y="1063396"/>
            <a:chExt cx="533736" cy="4140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E9866E6-491E-8A72-B61D-7D7457690B0F}"/>
                </a:ext>
              </a:extLst>
            </p:cNvPr>
            <p:cNvSpPr/>
            <p:nvPr/>
          </p:nvSpPr>
          <p:spPr>
            <a:xfrm>
              <a:off x="4605557" y="1063396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213F7BA-04E6-06DA-F1AC-6FA726A46033}"/>
                    </a:ext>
                  </a:extLst>
                </p:cNvPr>
                <p:cNvSpPr txBox="1"/>
                <p:nvPr/>
              </p:nvSpPr>
              <p:spPr>
                <a:xfrm>
                  <a:off x="4560634" y="1131888"/>
                  <a:ext cx="5337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213F7BA-04E6-06DA-F1AC-6FA726A46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0634" y="1131888"/>
                  <a:ext cx="533736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34E7948-5602-50B7-5D86-1DAD644549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4494" y="1174252"/>
                <a:ext cx="4518013" cy="100505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Left hand side is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. This is a node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It expands to 2,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nodes and one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sz="1500" dirty="0"/>
                  <a:t> node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The convention is to replace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 with these nodes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And continue</a:t>
                </a: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34E7948-5602-50B7-5D86-1DAD64454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494" y="1174252"/>
                <a:ext cx="4518013" cy="1005051"/>
              </a:xfrm>
              <a:prstGeom prst="rect">
                <a:avLst/>
              </a:prstGeom>
              <a:blipFill>
                <a:blip r:embed="rId7"/>
                <a:stretch>
                  <a:fillRect l="-560" t="-1125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Left Brace 87">
            <a:extLst>
              <a:ext uri="{FF2B5EF4-FFF2-40B4-BE49-F238E27FC236}">
                <a16:creationId xmlns:a16="http://schemas.microsoft.com/office/drawing/2014/main" id="{90101F34-A6CA-0495-6F0A-28238FCA3691}"/>
              </a:ext>
            </a:extLst>
          </p:cNvPr>
          <p:cNvSpPr/>
          <p:nvPr/>
        </p:nvSpPr>
        <p:spPr>
          <a:xfrm>
            <a:off x="2765098" y="2165974"/>
            <a:ext cx="295596" cy="10050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9A164D-4857-067F-5E43-F93CB998FF22}"/>
              </a:ext>
            </a:extLst>
          </p:cNvPr>
          <p:cNvGrpSpPr/>
          <p:nvPr/>
        </p:nvGrpSpPr>
        <p:grpSpPr>
          <a:xfrm>
            <a:off x="3047091" y="2195245"/>
            <a:ext cx="1535723" cy="962535"/>
            <a:chOff x="4792003" y="2195245"/>
            <a:chExt cx="1535723" cy="96253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21371B-6173-5E60-C35B-2FB5A145F185}"/>
                </a:ext>
              </a:extLst>
            </p:cNvPr>
            <p:cNvGrpSpPr/>
            <p:nvPr/>
          </p:nvGrpSpPr>
          <p:grpSpPr>
            <a:xfrm>
              <a:off x="4792003" y="2743780"/>
              <a:ext cx="469359" cy="414000"/>
              <a:chOff x="4601838" y="1096952"/>
              <a:chExt cx="469359" cy="414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8EB9C82-C742-B3E6-A230-91DE27C053F6}"/>
                  </a:ext>
                </a:extLst>
              </p:cNvPr>
              <p:cNvSpPr/>
              <p:nvPr/>
            </p:nvSpPr>
            <p:spPr>
              <a:xfrm>
                <a:off x="4630724" y="1096952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7D8CFFD-06AB-E782-50D0-AF00F3F48AFB}"/>
                      </a:ext>
                    </a:extLst>
                  </p:cNvPr>
                  <p:cNvSpPr txBox="1"/>
                  <p:nvPr/>
                </p:nvSpPr>
                <p:spPr>
                  <a:xfrm>
                    <a:off x="4601838" y="1170820"/>
                    <a:ext cx="469359" cy="268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7D8CFFD-06AB-E782-50D0-AF00F3F48A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1838" y="1170820"/>
                    <a:ext cx="469359" cy="26827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514" t="-90909" r="-10811" b="-16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E641E4-0B6A-4E17-A637-3D83128143C9}"/>
                </a:ext>
              </a:extLst>
            </p:cNvPr>
            <p:cNvSpPr/>
            <p:nvPr/>
          </p:nvSpPr>
          <p:spPr>
            <a:xfrm>
              <a:off x="5913726" y="2740220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7631A2F-0AF1-CAE9-BC3C-CC0247D9A1DA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flipH="1">
              <a:off x="5027889" y="2619610"/>
              <a:ext cx="682312" cy="12417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72AD22D-4DCA-23F4-6758-C649759AFA74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710201" y="2619610"/>
              <a:ext cx="410525" cy="12061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AA3A9A-87CB-3A76-7333-DF53E1E85F73}"/>
                </a:ext>
              </a:extLst>
            </p:cNvPr>
            <p:cNvGrpSpPr/>
            <p:nvPr/>
          </p:nvGrpSpPr>
          <p:grpSpPr>
            <a:xfrm>
              <a:off x="5505862" y="2195245"/>
              <a:ext cx="414000" cy="414000"/>
              <a:chOff x="4605557" y="1063396"/>
              <a:chExt cx="414000" cy="414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C789E72-83D8-D737-E2AF-A9829CDB4804}"/>
                  </a:ext>
                </a:extLst>
              </p:cNvPr>
              <p:cNvSpPr/>
              <p:nvPr/>
            </p:nvSpPr>
            <p:spPr>
              <a:xfrm>
                <a:off x="4605557" y="1063396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47E66CA-A200-6414-056A-544AE6BF45B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7387" y="1125274"/>
                    <a:ext cx="381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47E66CA-A200-6414-056A-544AE6BF45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7387" y="1125274"/>
                    <a:ext cx="381258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3DB3D0-2991-577F-F768-D1C771A4300A}"/>
                  </a:ext>
                </a:extLst>
              </p:cNvPr>
              <p:cNvSpPr txBox="1"/>
              <p:nvPr/>
            </p:nvSpPr>
            <p:spPr>
              <a:xfrm>
                <a:off x="4141134" y="2808873"/>
                <a:ext cx="469359" cy="268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3DB3D0-2991-577F-F768-D1C771A43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34" y="2808873"/>
                <a:ext cx="469359" cy="268279"/>
              </a:xfrm>
              <a:prstGeom prst="rect">
                <a:avLst/>
              </a:prstGeom>
              <a:blipFill>
                <a:blip r:embed="rId10"/>
                <a:stretch>
                  <a:fillRect l="-7895" t="-95455" r="-10526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58C04AF-A331-6312-9BFD-36873612AED7}"/>
              </a:ext>
            </a:extLst>
          </p:cNvPr>
          <p:cNvGrpSpPr/>
          <p:nvPr/>
        </p:nvGrpSpPr>
        <p:grpSpPr>
          <a:xfrm>
            <a:off x="3727424" y="3154220"/>
            <a:ext cx="1275701" cy="661713"/>
            <a:chOff x="2626938" y="3151816"/>
            <a:chExt cx="1275701" cy="66171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2B97052-8E25-CDD0-F142-D8C021DD033D}"/>
                </a:ext>
              </a:extLst>
            </p:cNvPr>
            <p:cNvGrpSpPr/>
            <p:nvPr/>
          </p:nvGrpSpPr>
          <p:grpSpPr>
            <a:xfrm>
              <a:off x="2626938" y="3399191"/>
              <a:ext cx="595612" cy="414000"/>
              <a:chOff x="4756781" y="1096829"/>
              <a:chExt cx="595612" cy="4140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5B3831F-9E5B-22A7-D767-1F93BAFC922D}"/>
                  </a:ext>
                </a:extLst>
              </p:cNvPr>
              <p:cNvSpPr/>
              <p:nvPr/>
            </p:nvSpPr>
            <p:spPr>
              <a:xfrm>
                <a:off x="4835260" y="1096829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1C3030C-DE81-A002-B893-B1D0B0C2979D}"/>
                      </a:ext>
                    </a:extLst>
                  </p:cNvPr>
                  <p:cNvSpPr txBox="1"/>
                  <p:nvPr/>
                </p:nvSpPr>
                <p:spPr>
                  <a:xfrm>
                    <a:off x="4756781" y="1165321"/>
                    <a:ext cx="595612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1C3030C-DE81-A002-B893-B1D0B0C297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6781" y="1165321"/>
                    <a:ext cx="595612" cy="26770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9545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FA672B9-033D-1A26-F06E-6D10EFAA63F7}"/>
                </a:ext>
              </a:extLst>
            </p:cNvPr>
            <p:cNvGrpSpPr/>
            <p:nvPr/>
          </p:nvGrpSpPr>
          <p:grpSpPr>
            <a:xfrm>
              <a:off x="3307027" y="3399529"/>
              <a:ext cx="595612" cy="414000"/>
              <a:chOff x="4684301" y="1097167"/>
              <a:chExt cx="595612" cy="4140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78D7AF7-B0B2-E9C4-DB50-72D58F727732}"/>
                  </a:ext>
                </a:extLst>
              </p:cNvPr>
              <p:cNvSpPr/>
              <p:nvPr/>
            </p:nvSpPr>
            <p:spPr>
              <a:xfrm>
                <a:off x="4768598" y="1097167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EBB7ECF-9CD4-B2EC-2D78-91D0DFFC5C68}"/>
                      </a:ext>
                    </a:extLst>
                  </p:cNvPr>
                  <p:cNvSpPr txBox="1"/>
                  <p:nvPr/>
                </p:nvSpPr>
                <p:spPr>
                  <a:xfrm>
                    <a:off x="4684301" y="1172631"/>
                    <a:ext cx="595612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EBB7ECF-9CD4-B2EC-2D78-91D0DFFC5C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4301" y="1172631"/>
                    <a:ext cx="595612" cy="26770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95455" b="-16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C6D933F-03DE-293B-C3B2-4ADE53BE02FB}"/>
                </a:ext>
              </a:extLst>
            </p:cNvPr>
            <p:cNvCxnSpPr>
              <a:cxnSpLocks/>
              <a:stCxn id="15" idx="4"/>
              <a:endCxn id="52" idx="0"/>
            </p:cNvCxnSpPr>
            <p:nvPr/>
          </p:nvCxnSpPr>
          <p:spPr>
            <a:xfrm flipH="1">
              <a:off x="2912417" y="3151816"/>
              <a:ext cx="362911" cy="24737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0D3B30C-D9BE-A1D1-23C5-29B6AC86A0E2}"/>
                </a:ext>
              </a:extLst>
            </p:cNvPr>
            <p:cNvCxnSpPr>
              <a:cxnSpLocks/>
              <a:stCxn id="15" idx="4"/>
              <a:endCxn id="49" idx="0"/>
            </p:cNvCxnSpPr>
            <p:nvPr/>
          </p:nvCxnSpPr>
          <p:spPr>
            <a:xfrm>
              <a:off x="3275328" y="3151816"/>
              <a:ext cx="322996" cy="247713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1E6DC17-4154-6BBC-1B1D-85E92B8EAE24}"/>
              </a:ext>
            </a:extLst>
          </p:cNvPr>
          <p:cNvSpPr txBox="1">
            <a:spLocks/>
          </p:cNvSpPr>
          <p:nvPr/>
        </p:nvSpPr>
        <p:spPr>
          <a:xfrm>
            <a:off x="231311" y="2491833"/>
            <a:ext cx="1670165" cy="767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The tree ends when the base case is reached</a:t>
            </a:r>
            <a:endParaRPr lang="en-US" sz="15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A41F99E-303A-425B-3A2C-F2B17D14C685}"/>
              </a:ext>
            </a:extLst>
          </p:cNvPr>
          <p:cNvGrpSpPr/>
          <p:nvPr/>
        </p:nvGrpSpPr>
        <p:grpSpPr>
          <a:xfrm>
            <a:off x="2885896" y="3936334"/>
            <a:ext cx="54000" cy="358800"/>
            <a:chOff x="654341" y="2461508"/>
            <a:chExt cx="54000" cy="3588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9873D80-2BEA-12E1-48CA-0C31435C1AFE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5CC9230-F3E2-044E-DE37-B5259A5375DF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DD26E2-A579-136E-31A3-FE65EC7FE551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B5F352B-927C-02E3-1AC5-7CEA5412C38A}"/>
              </a:ext>
            </a:extLst>
          </p:cNvPr>
          <p:cNvGrpSpPr/>
          <p:nvPr/>
        </p:nvGrpSpPr>
        <p:grpSpPr>
          <a:xfrm>
            <a:off x="3516450" y="3936334"/>
            <a:ext cx="54000" cy="358800"/>
            <a:chOff x="654341" y="2461508"/>
            <a:chExt cx="54000" cy="3588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3FEC6A1-7894-356F-2CD0-6E44DC3FD21E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6C07F3A-0D1E-DFDE-9EEA-F3BEF36BF6AF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364FB17-EB3D-E311-D134-5EFDED516F5B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B718897-9F6C-969B-8241-33509785DF09}"/>
              </a:ext>
            </a:extLst>
          </p:cNvPr>
          <p:cNvGrpSpPr/>
          <p:nvPr/>
        </p:nvGrpSpPr>
        <p:grpSpPr>
          <a:xfrm>
            <a:off x="4705319" y="3931240"/>
            <a:ext cx="54000" cy="358800"/>
            <a:chOff x="654341" y="2461508"/>
            <a:chExt cx="54000" cy="3588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8F0C8C5-53D7-1458-3AD3-76F57742BF5E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F8DB227-8F99-6CC2-B97E-7E8C474590F4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EAF7AC8-9716-C3C9-196E-FDF55BFD4468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562BC34B-F5D7-7A23-DF09-669A6AA7ED25}"/>
              </a:ext>
            </a:extLst>
          </p:cNvPr>
          <p:cNvSpPr txBox="1">
            <a:spLocks/>
          </p:cNvSpPr>
          <p:nvPr/>
        </p:nvSpPr>
        <p:spPr>
          <a:xfrm>
            <a:off x="2288648" y="4373112"/>
            <a:ext cx="597248" cy="2738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Base</a:t>
            </a:r>
            <a:endParaRPr lang="en-US" sz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2BE03DB-39EF-290B-8681-4B1F9FD21294}"/>
              </a:ext>
            </a:extLst>
          </p:cNvPr>
          <p:cNvGrpSpPr/>
          <p:nvPr/>
        </p:nvGrpSpPr>
        <p:grpSpPr>
          <a:xfrm>
            <a:off x="2765098" y="4412609"/>
            <a:ext cx="2140712" cy="234892"/>
            <a:chOff x="2765098" y="4412609"/>
            <a:chExt cx="2140712" cy="23489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7650DBE-3230-B2C9-3BFF-96D422EBE7B4}"/>
                </a:ext>
              </a:extLst>
            </p:cNvPr>
            <p:cNvSpPr/>
            <p:nvPr/>
          </p:nvSpPr>
          <p:spPr>
            <a:xfrm>
              <a:off x="2765098" y="4412609"/>
              <a:ext cx="2140712" cy="2348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537C9CB-ED9A-6963-99BE-B26B4B8B38FC}"/>
                    </a:ext>
                  </a:extLst>
                </p:cNvPr>
                <p:cNvSpPr txBox="1"/>
                <p:nvPr/>
              </p:nvSpPr>
              <p:spPr>
                <a:xfrm>
                  <a:off x="2837908" y="4422333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537C9CB-ED9A-6963-99BE-B26B4B8B3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908" y="4422333"/>
                  <a:ext cx="149976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30769" r="-2307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D05C723-52DF-25D5-2F78-BF3D56CDA464}"/>
                    </a:ext>
                  </a:extLst>
                </p:cNvPr>
                <p:cNvSpPr txBox="1"/>
                <p:nvPr/>
              </p:nvSpPr>
              <p:spPr>
                <a:xfrm>
                  <a:off x="3080963" y="4423846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D05C723-52DF-25D5-2F78-BF3D56CDA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963" y="4423846"/>
                  <a:ext cx="149976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23077" r="-2307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4B4CB02-C40D-52F4-6824-AAE27FB5B6B2}"/>
                    </a:ext>
                  </a:extLst>
                </p:cNvPr>
                <p:cNvSpPr txBox="1"/>
                <p:nvPr/>
              </p:nvSpPr>
              <p:spPr>
                <a:xfrm>
                  <a:off x="4657331" y="4423152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4B4CB02-C40D-52F4-6824-AAE27FB5B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331" y="4423152"/>
                  <a:ext cx="149976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30769" r="-2307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97CCEDF-BD0A-6CDD-4825-548D5CC7AF57}"/>
                    </a:ext>
                  </a:extLst>
                </p:cNvPr>
                <p:cNvSpPr txBox="1"/>
                <p:nvPr/>
              </p:nvSpPr>
              <p:spPr>
                <a:xfrm>
                  <a:off x="3314358" y="4417515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97CCEDF-BD0A-6CDD-4825-548D5CC7AF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358" y="4417515"/>
                  <a:ext cx="149976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33333" r="-25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38B4F4D9-D8C7-2B3F-9303-872FF2A9FB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262" y="3522690"/>
                <a:ext cx="1670165" cy="31767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500" dirty="0"/>
                  <a:t>How many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 ?</a:t>
                </a:r>
              </a:p>
            </p:txBody>
          </p:sp>
        </mc:Choice>
        <mc:Fallback xmlns="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38B4F4D9-D8C7-2B3F-9303-872FF2A9F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62" y="3522690"/>
                <a:ext cx="1670165" cy="317674"/>
              </a:xfrm>
              <a:prstGeom prst="rect">
                <a:avLst/>
              </a:prstGeom>
              <a:blipFill>
                <a:blip r:embed="rId17"/>
                <a:stretch>
                  <a:fillRect l="-1504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59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91" grpId="0"/>
      <p:bldP spid="1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Recursion Tree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/>
              <p:nvPr/>
            </p:nvSpPr>
            <p:spPr>
              <a:xfrm>
                <a:off x="118668" y="2118005"/>
                <a:ext cx="2373565" cy="632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68" y="2118005"/>
                <a:ext cx="2373565" cy="632737"/>
              </a:xfrm>
              <a:prstGeom prst="rect">
                <a:avLst/>
              </a:prstGeom>
              <a:blipFill>
                <a:blip r:embed="rId3"/>
                <a:stretch>
                  <a:fillRect l="-10106" t="-188235" b="-2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D5774EA5-1CBA-A636-CBE0-250832E3A329}"/>
              </a:ext>
            </a:extLst>
          </p:cNvPr>
          <p:cNvGrpSpPr/>
          <p:nvPr/>
        </p:nvGrpSpPr>
        <p:grpSpPr>
          <a:xfrm>
            <a:off x="2698936" y="2095331"/>
            <a:ext cx="1092122" cy="655749"/>
            <a:chOff x="2698936" y="3157780"/>
            <a:chExt cx="1092122" cy="65574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34C5990-8079-4DF8-74B4-4FEA3180068C}"/>
                </a:ext>
              </a:extLst>
            </p:cNvPr>
            <p:cNvGrpSpPr/>
            <p:nvPr/>
          </p:nvGrpSpPr>
          <p:grpSpPr>
            <a:xfrm>
              <a:off x="2698936" y="3399191"/>
              <a:ext cx="469359" cy="414000"/>
              <a:chOff x="4828779" y="1096829"/>
              <a:chExt cx="469359" cy="414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310F05E-D5CB-11D1-76CC-C62E5D669730}"/>
                  </a:ext>
                </a:extLst>
              </p:cNvPr>
              <p:cNvSpPr/>
              <p:nvPr/>
            </p:nvSpPr>
            <p:spPr>
              <a:xfrm>
                <a:off x="4843649" y="1096829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2E1E20A-FD2E-42A5-9E96-0C6829E66F53}"/>
                      </a:ext>
                    </a:extLst>
                  </p:cNvPr>
                  <p:cNvSpPr txBox="1"/>
                  <p:nvPr/>
                </p:nvSpPr>
                <p:spPr>
                  <a:xfrm>
                    <a:off x="4828779" y="1174110"/>
                    <a:ext cx="469359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2E1E20A-FD2E-42A5-9E96-0C6829E66F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8779" y="1174110"/>
                    <a:ext cx="469359" cy="2677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t="-95455" r="-789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D9DD78D-D02D-9496-A4CA-3842CD88D282}"/>
                </a:ext>
              </a:extLst>
            </p:cNvPr>
            <p:cNvGrpSpPr/>
            <p:nvPr/>
          </p:nvGrpSpPr>
          <p:grpSpPr>
            <a:xfrm>
              <a:off x="3321699" y="3399529"/>
              <a:ext cx="469359" cy="414000"/>
              <a:chOff x="4698973" y="1097167"/>
              <a:chExt cx="469359" cy="41400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C3FD52-0A92-F540-7CD7-C8BB3A3606C6}"/>
                  </a:ext>
                </a:extLst>
              </p:cNvPr>
              <p:cNvSpPr/>
              <p:nvPr/>
            </p:nvSpPr>
            <p:spPr>
              <a:xfrm>
                <a:off x="4726653" y="1097167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E8B4BAC-D023-CE52-0131-FDB4641C350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8973" y="1172788"/>
                    <a:ext cx="469359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E8B4BAC-D023-CE52-0131-FDB4641C35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8973" y="1172788"/>
                    <a:ext cx="469359" cy="2677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t="-95455" r="-789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3FBE912-CB07-A12B-0799-4601008B5E8A}"/>
                </a:ext>
              </a:extLst>
            </p:cNvPr>
            <p:cNvCxnSpPr>
              <a:cxnSpLocks/>
              <a:stCxn id="28" idx="4"/>
              <a:endCxn id="40" idx="0"/>
            </p:cNvCxnSpPr>
            <p:nvPr/>
          </p:nvCxnSpPr>
          <p:spPr>
            <a:xfrm flipH="1">
              <a:off x="2920806" y="3157780"/>
              <a:ext cx="362171" cy="24141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FA0262E-E6E8-51FB-F979-5EDECDCD381F}"/>
                </a:ext>
              </a:extLst>
            </p:cNvPr>
            <p:cNvCxnSpPr>
              <a:cxnSpLocks/>
              <a:stCxn id="28" idx="4"/>
              <a:endCxn id="43" idx="0"/>
            </p:cNvCxnSpPr>
            <p:nvPr/>
          </p:nvCxnSpPr>
          <p:spPr>
            <a:xfrm>
              <a:off x="3282977" y="3157780"/>
              <a:ext cx="273402" cy="24174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134E7948-5602-50B7-5D86-1DAD64454958}"/>
              </a:ext>
            </a:extLst>
          </p:cNvPr>
          <p:cNvSpPr txBox="1">
            <a:spLocks/>
          </p:cNvSpPr>
          <p:nvPr/>
        </p:nvSpPr>
        <p:spPr>
          <a:xfrm>
            <a:off x="263921" y="3571543"/>
            <a:ext cx="6450388" cy="10050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/>
              <a:t>Total runtime comes from counting number of operations from the internal nodes and counting them from base nodes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Lets get introduced to trees and some related terminologies as we need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More will come later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9A164D-4857-067F-5E43-F93CB998FF22}"/>
              </a:ext>
            </a:extLst>
          </p:cNvPr>
          <p:cNvGrpSpPr/>
          <p:nvPr/>
        </p:nvGrpSpPr>
        <p:grpSpPr>
          <a:xfrm>
            <a:off x="3047091" y="1132796"/>
            <a:ext cx="1535723" cy="962535"/>
            <a:chOff x="4792003" y="2195245"/>
            <a:chExt cx="1535723" cy="96253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21371B-6173-5E60-C35B-2FB5A145F185}"/>
                </a:ext>
              </a:extLst>
            </p:cNvPr>
            <p:cNvGrpSpPr/>
            <p:nvPr/>
          </p:nvGrpSpPr>
          <p:grpSpPr>
            <a:xfrm>
              <a:off x="4792003" y="2743780"/>
              <a:ext cx="469359" cy="414000"/>
              <a:chOff x="4601838" y="1096952"/>
              <a:chExt cx="469359" cy="414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8EB9C82-C742-B3E6-A230-91DE27C053F6}"/>
                  </a:ext>
                </a:extLst>
              </p:cNvPr>
              <p:cNvSpPr/>
              <p:nvPr/>
            </p:nvSpPr>
            <p:spPr>
              <a:xfrm>
                <a:off x="4630724" y="1096952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7D8CFFD-06AB-E782-50D0-AF00F3F48AFB}"/>
                      </a:ext>
                    </a:extLst>
                  </p:cNvPr>
                  <p:cNvSpPr txBox="1"/>
                  <p:nvPr/>
                </p:nvSpPr>
                <p:spPr>
                  <a:xfrm>
                    <a:off x="4601838" y="1170820"/>
                    <a:ext cx="469359" cy="268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7D8CFFD-06AB-E782-50D0-AF00F3F48A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1838" y="1170820"/>
                    <a:ext cx="469359" cy="26827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514" t="-90909" r="-10811" b="-16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E641E4-0B6A-4E17-A637-3D83128143C9}"/>
                </a:ext>
              </a:extLst>
            </p:cNvPr>
            <p:cNvSpPr/>
            <p:nvPr/>
          </p:nvSpPr>
          <p:spPr>
            <a:xfrm>
              <a:off x="5913726" y="2740220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7631A2F-0AF1-CAE9-BC3C-CC0247D9A1DA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flipH="1">
              <a:off x="5027889" y="2619610"/>
              <a:ext cx="682312" cy="12417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72AD22D-4DCA-23F4-6758-C649759AFA74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710201" y="2619610"/>
              <a:ext cx="410525" cy="12061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AA3A9A-87CB-3A76-7333-DF53E1E85F73}"/>
                </a:ext>
              </a:extLst>
            </p:cNvPr>
            <p:cNvGrpSpPr/>
            <p:nvPr/>
          </p:nvGrpSpPr>
          <p:grpSpPr>
            <a:xfrm>
              <a:off x="5505862" y="2195245"/>
              <a:ext cx="414000" cy="414000"/>
              <a:chOff x="4605557" y="1063396"/>
              <a:chExt cx="414000" cy="414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C789E72-83D8-D737-E2AF-A9829CDB4804}"/>
                  </a:ext>
                </a:extLst>
              </p:cNvPr>
              <p:cNvSpPr/>
              <p:nvPr/>
            </p:nvSpPr>
            <p:spPr>
              <a:xfrm>
                <a:off x="4605557" y="1063396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47E66CA-A200-6414-056A-544AE6BF45B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7387" y="1125274"/>
                    <a:ext cx="381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47E66CA-A200-6414-056A-544AE6BF45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7387" y="1125274"/>
                    <a:ext cx="381258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3DB3D0-2991-577F-F768-D1C771A4300A}"/>
                  </a:ext>
                </a:extLst>
              </p:cNvPr>
              <p:cNvSpPr txBox="1"/>
              <p:nvPr/>
            </p:nvSpPr>
            <p:spPr>
              <a:xfrm>
                <a:off x="4141134" y="1746424"/>
                <a:ext cx="469359" cy="268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3DB3D0-2991-577F-F768-D1C771A43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34" y="1746424"/>
                <a:ext cx="469359" cy="268279"/>
              </a:xfrm>
              <a:prstGeom prst="rect">
                <a:avLst/>
              </a:prstGeom>
              <a:blipFill>
                <a:blip r:embed="rId10"/>
                <a:stretch>
                  <a:fillRect l="-7895" t="-95455" r="-10526" b="-16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58C04AF-A331-6312-9BFD-36873612AED7}"/>
              </a:ext>
            </a:extLst>
          </p:cNvPr>
          <p:cNvGrpSpPr/>
          <p:nvPr/>
        </p:nvGrpSpPr>
        <p:grpSpPr>
          <a:xfrm>
            <a:off x="3805903" y="2091771"/>
            <a:ext cx="1137050" cy="661713"/>
            <a:chOff x="2705417" y="3151816"/>
            <a:chExt cx="1137050" cy="66171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2B97052-8E25-CDD0-F142-D8C021DD033D}"/>
                </a:ext>
              </a:extLst>
            </p:cNvPr>
            <p:cNvGrpSpPr/>
            <p:nvPr/>
          </p:nvGrpSpPr>
          <p:grpSpPr>
            <a:xfrm>
              <a:off x="2705417" y="3399191"/>
              <a:ext cx="482194" cy="414000"/>
              <a:chOff x="4835260" y="1096829"/>
              <a:chExt cx="482194" cy="4140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5B3831F-9E5B-22A7-D767-1F93BAFC922D}"/>
                  </a:ext>
                </a:extLst>
              </p:cNvPr>
              <p:cNvSpPr/>
              <p:nvPr/>
            </p:nvSpPr>
            <p:spPr>
              <a:xfrm>
                <a:off x="4835260" y="1096829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1C3030C-DE81-A002-B893-B1D0B0C2979D}"/>
                      </a:ext>
                    </a:extLst>
                  </p:cNvPr>
                  <p:cNvSpPr txBox="1"/>
                  <p:nvPr/>
                </p:nvSpPr>
                <p:spPr>
                  <a:xfrm>
                    <a:off x="4848095" y="1172631"/>
                    <a:ext cx="469359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1C3030C-DE81-A002-B893-B1D0B0C297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8095" y="1172631"/>
                    <a:ext cx="469359" cy="26770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0526" t="-95455" r="-10526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FA672B9-033D-1A26-F06E-6D10EFAA63F7}"/>
                </a:ext>
              </a:extLst>
            </p:cNvPr>
            <p:cNvGrpSpPr/>
            <p:nvPr/>
          </p:nvGrpSpPr>
          <p:grpSpPr>
            <a:xfrm>
              <a:off x="3373108" y="3399529"/>
              <a:ext cx="469359" cy="414000"/>
              <a:chOff x="4750382" y="1097167"/>
              <a:chExt cx="469359" cy="4140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78D7AF7-B0B2-E9C4-DB50-72D58F727732}"/>
                  </a:ext>
                </a:extLst>
              </p:cNvPr>
              <p:cNvSpPr/>
              <p:nvPr/>
            </p:nvSpPr>
            <p:spPr>
              <a:xfrm>
                <a:off x="4768598" y="1097167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EBB7ECF-9CD4-B2EC-2D78-91D0DFFC5C68}"/>
                      </a:ext>
                    </a:extLst>
                  </p:cNvPr>
                  <p:cNvSpPr txBox="1"/>
                  <p:nvPr/>
                </p:nvSpPr>
                <p:spPr>
                  <a:xfrm>
                    <a:off x="4750382" y="1170743"/>
                    <a:ext cx="469359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EBB7ECF-9CD4-B2EC-2D78-91D0DFFC5C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0382" y="1170743"/>
                    <a:ext cx="469359" cy="26770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526" t="-95455" r="-789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C6D933F-03DE-293B-C3B2-4ADE53BE02FB}"/>
                </a:ext>
              </a:extLst>
            </p:cNvPr>
            <p:cNvCxnSpPr>
              <a:cxnSpLocks/>
              <a:stCxn id="15" idx="4"/>
              <a:endCxn id="52" idx="0"/>
            </p:cNvCxnSpPr>
            <p:nvPr/>
          </p:nvCxnSpPr>
          <p:spPr>
            <a:xfrm flipH="1">
              <a:off x="2912417" y="3151816"/>
              <a:ext cx="362911" cy="24737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0D3B30C-D9BE-A1D1-23C5-29B6AC86A0E2}"/>
                </a:ext>
              </a:extLst>
            </p:cNvPr>
            <p:cNvCxnSpPr>
              <a:cxnSpLocks/>
              <a:stCxn id="15" idx="4"/>
              <a:endCxn id="49" idx="0"/>
            </p:cNvCxnSpPr>
            <p:nvPr/>
          </p:nvCxnSpPr>
          <p:spPr>
            <a:xfrm>
              <a:off x="3275328" y="3151816"/>
              <a:ext cx="322996" cy="247713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A41F99E-303A-425B-3A2C-F2B17D14C685}"/>
              </a:ext>
            </a:extLst>
          </p:cNvPr>
          <p:cNvGrpSpPr/>
          <p:nvPr/>
        </p:nvGrpSpPr>
        <p:grpSpPr>
          <a:xfrm>
            <a:off x="2885896" y="2796382"/>
            <a:ext cx="54000" cy="358800"/>
            <a:chOff x="654341" y="2461508"/>
            <a:chExt cx="54000" cy="3588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9873D80-2BEA-12E1-48CA-0C31435C1AFE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5CC9230-F3E2-044E-DE37-B5259A5375DF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DD26E2-A579-136E-31A3-FE65EC7FE551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B5F352B-927C-02E3-1AC5-7CEA5412C38A}"/>
              </a:ext>
            </a:extLst>
          </p:cNvPr>
          <p:cNvGrpSpPr/>
          <p:nvPr/>
        </p:nvGrpSpPr>
        <p:grpSpPr>
          <a:xfrm>
            <a:off x="3516450" y="2796382"/>
            <a:ext cx="54000" cy="358800"/>
            <a:chOff x="654341" y="2461508"/>
            <a:chExt cx="54000" cy="3588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3FEC6A1-7894-356F-2CD0-6E44DC3FD21E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6C07F3A-0D1E-DFDE-9EEA-F3BEF36BF6AF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364FB17-EB3D-E311-D134-5EFDED516F5B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B718897-9F6C-969B-8241-33509785DF09}"/>
              </a:ext>
            </a:extLst>
          </p:cNvPr>
          <p:cNvGrpSpPr/>
          <p:nvPr/>
        </p:nvGrpSpPr>
        <p:grpSpPr>
          <a:xfrm>
            <a:off x="4705319" y="2791288"/>
            <a:ext cx="54000" cy="358800"/>
            <a:chOff x="654341" y="2461508"/>
            <a:chExt cx="54000" cy="3588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8F0C8C5-53D7-1458-3AD3-76F57742BF5E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F8DB227-8F99-6CC2-B97E-7E8C474590F4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EAF7AC8-9716-C3C9-196E-FDF55BFD4468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562BC34B-F5D7-7A23-DF09-669A6AA7ED25}"/>
              </a:ext>
            </a:extLst>
          </p:cNvPr>
          <p:cNvSpPr txBox="1">
            <a:spLocks/>
          </p:cNvSpPr>
          <p:nvPr/>
        </p:nvSpPr>
        <p:spPr>
          <a:xfrm>
            <a:off x="2288648" y="3172197"/>
            <a:ext cx="597248" cy="2738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Base</a:t>
            </a:r>
            <a:endParaRPr lang="en-US" sz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2BE03DB-39EF-290B-8681-4B1F9FD21294}"/>
              </a:ext>
            </a:extLst>
          </p:cNvPr>
          <p:cNvGrpSpPr/>
          <p:nvPr/>
        </p:nvGrpSpPr>
        <p:grpSpPr>
          <a:xfrm>
            <a:off x="2765098" y="3202985"/>
            <a:ext cx="2140712" cy="234892"/>
            <a:chOff x="2765098" y="4412609"/>
            <a:chExt cx="2140712" cy="23489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7650DBE-3230-B2C9-3BFF-96D422EBE7B4}"/>
                </a:ext>
              </a:extLst>
            </p:cNvPr>
            <p:cNvSpPr/>
            <p:nvPr/>
          </p:nvSpPr>
          <p:spPr>
            <a:xfrm>
              <a:off x="2765098" y="4412609"/>
              <a:ext cx="2140712" cy="2348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537C9CB-ED9A-6963-99BE-B26B4B8B38FC}"/>
                    </a:ext>
                  </a:extLst>
                </p:cNvPr>
                <p:cNvSpPr txBox="1"/>
                <p:nvPr/>
              </p:nvSpPr>
              <p:spPr>
                <a:xfrm>
                  <a:off x="2837908" y="4422333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537C9CB-ED9A-6963-99BE-B26B4B8B3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908" y="4422333"/>
                  <a:ext cx="149976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30769" r="-2307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D05C723-52DF-25D5-2F78-BF3D56CDA464}"/>
                    </a:ext>
                  </a:extLst>
                </p:cNvPr>
                <p:cNvSpPr txBox="1"/>
                <p:nvPr/>
              </p:nvSpPr>
              <p:spPr>
                <a:xfrm>
                  <a:off x="3080963" y="4423846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D05C723-52DF-25D5-2F78-BF3D56CDA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963" y="4423846"/>
                  <a:ext cx="149976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23077" r="-2307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4B4CB02-C40D-52F4-6824-AAE27FB5B6B2}"/>
                    </a:ext>
                  </a:extLst>
                </p:cNvPr>
                <p:cNvSpPr txBox="1"/>
                <p:nvPr/>
              </p:nvSpPr>
              <p:spPr>
                <a:xfrm>
                  <a:off x="4657331" y="4423152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4B4CB02-C40D-52F4-6824-AAE27FB5B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331" y="4423152"/>
                  <a:ext cx="149976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30769" r="-2307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97CCEDF-BD0A-6CDD-4825-548D5CC7AF57}"/>
                    </a:ext>
                  </a:extLst>
                </p:cNvPr>
                <p:cNvSpPr txBox="1"/>
                <p:nvPr/>
              </p:nvSpPr>
              <p:spPr>
                <a:xfrm>
                  <a:off x="3314358" y="4417515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97CCEDF-BD0A-6CDD-4825-548D5CC7AF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358" y="4417515"/>
                  <a:ext cx="149976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33333" r="-25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492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Recursion Tree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134E7948-5602-50B7-5D86-1DAD64454958}"/>
              </a:ext>
            </a:extLst>
          </p:cNvPr>
          <p:cNvSpPr txBox="1">
            <a:spLocks/>
          </p:cNvSpPr>
          <p:nvPr/>
        </p:nvSpPr>
        <p:spPr>
          <a:xfrm>
            <a:off x="218114" y="1096952"/>
            <a:ext cx="6450388" cy="1080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/>
              <a:t>Graphs are sets of nodes and edges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/>
              <a:t>Trees are a form of a graph with some specialties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/>
              <a:t>Trees have direction (parent/child relationships) and don't contain cycles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/>
              <a:t>Some terminologies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/>
              <a:t>In a Binary Tree, a node can have at most two children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EAD786-0C3A-F04D-CA74-41AA02C06CE7}"/>
              </a:ext>
            </a:extLst>
          </p:cNvPr>
          <p:cNvGrpSpPr/>
          <p:nvPr/>
        </p:nvGrpSpPr>
        <p:grpSpPr>
          <a:xfrm>
            <a:off x="1611992" y="2493387"/>
            <a:ext cx="3102263" cy="1509765"/>
            <a:chOff x="1611992" y="2493387"/>
            <a:chExt cx="3102263" cy="15097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9510E4-C411-F3A3-7D3F-F26806A244D7}"/>
                </a:ext>
              </a:extLst>
            </p:cNvPr>
            <p:cNvGrpSpPr/>
            <p:nvPr/>
          </p:nvGrpSpPr>
          <p:grpSpPr>
            <a:xfrm>
              <a:off x="3013617" y="2493387"/>
              <a:ext cx="360000" cy="377418"/>
              <a:chOff x="3015000" y="2493387"/>
              <a:chExt cx="360000" cy="377418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2C1E5F1-EFA5-179D-CDC7-88DE02B153D6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A7DC16-7938-DFAE-3CC4-BA11EB6B4DFD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E70EF9-6788-A5BA-7C93-7C7B39402DCB}"/>
                </a:ext>
              </a:extLst>
            </p:cNvPr>
            <p:cNvGrpSpPr/>
            <p:nvPr/>
          </p:nvGrpSpPr>
          <p:grpSpPr>
            <a:xfrm>
              <a:off x="2183330" y="3088283"/>
              <a:ext cx="360000" cy="377418"/>
              <a:chOff x="3015000" y="2493387"/>
              <a:chExt cx="360000" cy="37741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4A964CA-387A-761E-CFF2-2D9B88203980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BCB5E9-7A48-36CE-1362-B9783A596A1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6158B9F-4EEB-2A0E-C45A-A21A3FFD6527}"/>
                </a:ext>
              </a:extLst>
            </p:cNvPr>
            <p:cNvGrpSpPr/>
            <p:nvPr/>
          </p:nvGrpSpPr>
          <p:grpSpPr>
            <a:xfrm>
              <a:off x="3800361" y="3054553"/>
              <a:ext cx="360000" cy="377418"/>
              <a:chOff x="3015000" y="2493387"/>
              <a:chExt cx="360000" cy="377418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87922CF-A03E-EC18-7EF3-7F7D8958D498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493200-B3D2-2A12-868E-A8731D9608A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B0A510C-4357-4E0B-5EA2-8137DFF51636}"/>
                </a:ext>
              </a:extLst>
            </p:cNvPr>
            <p:cNvCxnSpPr>
              <a:cxnSpLocks/>
              <a:stCxn id="6" idx="2"/>
              <a:endCxn id="19" idx="0"/>
            </p:cNvCxnSpPr>
            <p:nvPr/>
          </p:nvCxnSpPr>
          <p:spPr>
            <a:xfrm flipH="1">
              <a:off x="2368904" y="2862719"/>
              <a:ext cx="834295" cy="22556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4242B2F-6184-624A-D4D4-82455BE1B438}"/>
                </a:ext>
              </a:extLst>
            </p:cNvPr>
            <p:cNvCxnSpPr>
              <a:cxnSpLocks/>
              <a:stCxn id="6" idx="2"/>
              <a:endCxn id="23" idx="0"/>
            </p:cNvCxnSpPr>
            <p:nvPr/>
          </p:nvCxnSpPr>
          <p:spPr>
            <a:xfrm>
              <a:off x="3203199" y="2862719"/>
              <a:ext cx="781935" cy="19183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AF2C71E-1584-3859-2D01-C9413588C316}"/>
                </a:ext>
              </a:extLst>
            </p:cNvPr>
            <p:cNvGrpSpPr/>
            <p:nvPr/>
          </p:nvGrpSpPr>
          <p:grpSpPr>
            <a:xfrm>
              <a:off x="1611992" y="3624631"/>
              <a:ext cx="360000" cy="377418"/>
              <a:chOff x="3015000" y="2493387"/>
              <a:chExt cx="360000" cy="377418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3343FCB-6BC3-C6AF-0B77-DC93872EF98A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7B5CD22-043D-2CAF-E7C2-A6A3B1E836E0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B7FA60E-9E8C-C2DE-5A52-32A21B1ECD4F}"/>
                </a:ext>
              </a:extLst>
            </p:cNvPr>
            <p:cNvGrpSpPr/>
            <p:nvPr/>
          </p:nvGrpSpPr>
          <p:grpSpPr>
            <a:xfrm>
              <a:off x="2811001" y="3625734"/>
              <a:ext cx="360000" cy="377418"/>
              <a:chOff x="3015000" y="2493387"/>
              <a:chExt cx="360000" cy="377418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706A3E1-D31D-F89F-AB45-56C745D9CB6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CBB0694-FB77-0C93-7A00-92BFB725FCD3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DC36579-73FD-6911-CC33-C5AA1FA67AA3}"/>
                </a:ext>
              </a:extLst>
            </p:cNvPr>
            <p:cNvCxnSpPr>
              <a:cxnSpLocks/>
              <a:stCxn id="19" idx="2"/>
              <a:endCxn id="47" idx="0"/>
            </p:cNvCxnSpPr>
            <p:nvPr/>
          </p:nvCxnSpPr>
          <p:spPr>
            <a:xfrm flipH="1">
              <a:off x="1806383" y="3457615"/>
              <a:ext cx="562521" cy="16701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6B95686-2725-DBCB-A003-5B23F2385F34}"/>
                </a:ext>
              </a:extLst>
            </p:cNvPr>
            <p:cNvCxnSpPr>
              <a:cxnSpLocks/>
              <a:stCxn id="19" idx="2"/>
              <a:endCxn id="55" idx="0"/>
            </p:cNvCxnSpPr>
            <p:nvPr/>
          </p:nvCxnSpPr>
          <p:spPr>
            <a:xfrm>
              <a:off x="2368904" y="3457615"/>
              <a:ext cx="621259" cy="16811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A4D9298-219C-672C-9AC2-DE350B614BAA}"/>
                </a:ext>
              </a:extLst>
            </p:cNvPr>
            <p:cNvGrpSpPr/>
            <p:nvPr/>
          </p:nvGrpSpPr>
          <p:grpSpPr>
            <a:xfrm>
              <a:off x="3303608" y="3616437"/>
              <a:ext cx="360000" cy="377418"/>
              <a:chOff x="3015000" y="2493387"/>
              <a:chExt cx="360000" cy="377418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F2A87FE-0617-561D-FB67-91C3D958037E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84E83D6-FD8A-830F-833A-688200BEDA22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467EFF4-1AA5-01B4-FE14-4C5A888DF13A}"/>
                </a:ext>
              </a:extLst>
            </p:cNvPr>
            <p:cNvGrpSpPr/>
            <p:nvPr/>
          </p:nvGrpSpPr>
          <p:grpSpPr>
            <a:xfrm>
              <a:off x="4352991" y="3612394"/>
              <a:ext cx="361264" cy="377418"/>
              <a:chOff x="3015000" y="2493387"/>
              <a:chExt cx="361264" cy="377418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2DCB4EE-F951-DE73-A98A-883797BA8DD0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E1499E0-99D5-ADCF-7CE6-89D4D265829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4C10B0F-0362-1893-34F4-F657ACF5B62B}"/>
                </a:ext>
              </a:extLst>
            </p:cNvPr>
            <p:cNvCxnSpPr>
              <a:cxnSpLocks/>
              <a:stCxn id="23" idx="2"/>
              <a:endCxn id="71" idx="0"/>
            </p:cNvCxnSpPr>
            <p:nvPr/>
          </p:nvCxnSpPr>
          <p:spPr>
            <a:xfrm flipH="1">
              <a:off x="3479564" y="3423885"/>
              <a:ext cx="505570" cy="19255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D98EC35-2886-AF0D-36C5-3DCE01ACF6CA}"/>
                </a:ext>
              </a:extLst>
            </p:cNvPr>
            <p:cNvCxnSpPr>
              <a:cxnSpLocks/>
              <a:stCxn id="23" idx="2"/>
              <a:endCxn id="76" idx="0"/>
            </p:cNvCxnSpPr>
            <p:nvPr/>
          </p:nvCxnSpPr>
          <p:spPr>
            <a:xfrm>
              <a:off x="3985134" y="3423885"/>
              <a:ext cx="563851" cy="18850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179304E9-B145-CBDC-C7C5-ECF97F82FB0B}"/>
              </a:ext>
            </a:extLst>
          </p:cNvPr>
          <p:cNvSpPr txBox="1"/>
          <p:nvPr/>
        </p:nvSpPr>
        <p:spPr>
          <a:xfrm>
            <a:off x="5299008" y="2387084"/>
            <a:ext cx="625556" cy="369332"/>
          </a:xfrm>
          <a:prstGeom prst="rect">
            <a:avLst/>
          </a:prstGeom>
          <a:noFill/>
          <a:ln w="12700"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A482ED3-3CB0-13B6-2A90-07CE1B0446F6}"/>
              </a:ext>
            </a:extLst>
          </p:cNvPr>
          <p:cNvSpPr txBox="1"/>
          <p:nvPr/>
        </p:nvSpPr>
        <p:spPr>
          <a:xfrm>
            <a:off x="5155475" y="3009464"/>
            <a:ext cx="917431" cy="369332"/>
          </a:xfrm>
          <a:prstGeom prst="rect">
            <a:avLst/>
          </a:prstGeom>
          <a:noFill/>
          <a:ln w="12700"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Internal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3A9175-386E-59FE-8E14-3C443633C812}"/>
              </a:ext>
            </a:extLst>
          </p:cNvPr>
          <p:cNvSpPr txBox="1"/>
          <p:nvPr/>
        </p:nvSpPr>
        <p:spPr>
          <a:xfrm>
            <a:off x="5322957" y="3588737"/>
            <a:ext cx="577659" cy="369332"/>
          </a:xfrm>
          <a:prstGeom prst="rect">
            <a:avLst/>
          </a:prstGeom>
          <a:noFill/>
          <a:ln w="12700"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</a:p>
        </p:txBody>
      </p:sp>
    </p:spTree>
    <p:extLst>
      <p:ext uri="{BB962C8B-B14F-4D97-AF65-F5344CB8AC3E}">
        <p14:creationId xmlns:p14="http://schemas.microsoft.com/office/powerpoint/2010/main" val="31984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Some Terminologies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4E0F7E-CC1A-4BE0-F403-5176CDFE9912}"/>
              </a:ext>
            </a:extLst>
          </p:cNvPr>
          <p:cNvGrpSpPr/>
          <p:nvPr/>
        </p:nvGrpSpPr>
        <p:grpSpPr>
          <a:xfrm>
            <a:off x="1710379" y="2896836"/>
            <a:ext cx="3102263" cy="1509765"/>
            <a:chOff x="1611992" y="2493387"/>
            <a:chExt cx="3102263" cy="15097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9510E4-C411-F3A3-7D3F-F26806A244D7}"/>
                </a:ext>
              </a:extLst>
            </p:cNvPr>
            <p:cNvGrpSpPr/>
            <p:nvPr/>
          </p:nvGrpSpPr>
          <p:grpSpPr>
            <a:xfrm>
              <a:off x="3013617" y="2493387"/>
              <a:ext cx="360000" cy="377418"/>
              <a:chOff x="3015000" y="2493387"/>
              <a:chExt cx="360000" cy="377418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2C1E5F1-EFA5-179D-CDC7-88DE02B153D6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A7DC16-7938-DFAE-3CC4-BA11EB6B4DFD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E70EF9-6788-A5BA-7C93-7C7B39402DCB}"/>
                </a:ext>
              </a:extLst>
            </p:cNvPr>
            <p:cNvGrpSpPr/>
            <p:nvPr/>
          </p:nvGrpSpPr>
          <p:grpSpPr>
            <a:xfrm>
              <a:off x="2183330" y="3088283"/>
              <a:ext cx="360000" cy="377418"/>
              <a:chOff x="3015000" y="2493387"/>
              <a:chExt cx="360000" cy="37741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4A964CA-387A-761E-CFF2-2D9B88203980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BCB5E9-7A48-36CE-1362-B9783A596A1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6158B9F-4EEB-2A0E-C45A-A21A3FFD6527}"/>
                </a:ext>
              </a:extLst>
            </p:cNvPr>
            <p:cNvGrpSpPr/>
            <p:nvPr/>
          </p:nvGrpSpPr>
          <p:grpSpPr>
            <a:xfrm>
              <a:off x="3800361" y="3054553"/>
              <a:ext cx="360000" cy="377418"/>
              <a:chOff x="3015000" y="2493387"/>
              <a:chExt cx="360000" cy="377418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87922CF-A03E-EC18-7EF3-7F7D8958D498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493200-B3D2-2A12-868E-A8731D9608A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B0A510C-4357-4E0B-5EA2-8137DFF51636}"/>
                </a:ext>
              </a:extLst>
            </p:cNvPr>
            <p:cNvCxnSpPr>
              <a:cxnSpLocks/>
              <a:stCxn id="6" idx="2"/>
              <a:endCxn id="19" idx="0"/>
            </p:cNvCxnSpPr>
            <p:nvPr/>
          </p:nvCxnSpPr>
          <p:spPr>
            <a:xfrm flipH="1">
              <a:off x="2368904" y="2862719"/>
              <a:ext cx="834295" cy="22556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4242B2F-6184-624A-D4D4-82455BE1B438}"/>
                </a:ext>
              </a:extLst>
            </p:cNvPr>
            <p:cNvCxnSpPr>
              <a:cxnSpLocks/>
              <a:stCxn id="6" idx="2"/>
              <a:endCxn id="23" idx="0"/>
            </p:cNvCxnSpPr>
            <p:nvPr/>
          </p:nvCxnSpPr>
          <p:spPr>
            <a:xfrm>
              <a:off x="3203199" y="2862719"/>
              <a:ext cx="781935" cy="19183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AF2C71E-1584-3859-2D01-C9413588C316}"/>
                </a:ext>
              </a:extLst>
            </p:cNvPr>
            <p:cNvGrpSpPr/>
            <p:nvPr/>
          </p:nvGrpSpPr>
          <p:grpSpPr>
            <a:xfrm>
              <a:off x="1611992" y="3624631"/>
              <a:ext cx="360000" cy="377418"/>
              <a:chOff x="3015000" y="2493387"/>
              <a:chExt cx="360000" cy="377418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3343FCB-6BC3-C6AF-0B77-DC93872EF98A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7B5CD22-043D-2CAF-E7C2-A6A3B1E836E0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B7FA60E-9E8C-C2DE-5A52-32A21B1ECD4F}"/>
                </a:ext>
              </a:extLst>
            </p:cNvPr>
            <p:cNvGrpSpPr/>
            <p:nvPr/>
          </p:nvGrpSpPr>
          <p:grpSpPr>
            <a:xfrm>
              <a:off x="2811001" y="3625734"/>
              <a:ext cx="360000" cy="377418"/>
              <a:chOff x="3015000" y="2493387"/>
              <a:chExt cx="360000" cy="377418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706A3E1-D31D-F89F-AB45-56C745D9CB6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CBB0694-FB77-0C93-7A00-92BFB725FCD3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DC36579-73FD-6911-CC33-C5AA1FA67AA3}"/>
                </a:ext>
              </a:extLst>
            </p:cNvPr>
            <p:cNvCxnSpPr>
              <a:cxnSpLocks/>
              <a:stCxn id="19" idx="2"/>
              <a:endCxn id="47" idx="0"/>
            </p:cNvCxnSpPr>
            <p:nvPr/>
          </p:nvCxnSpPr>
          <p:spPr>
            <a:xfrm flipH="1">
              <a:off x="1806383" y="3457615"/>
              <a:ext cx="562521" cy="16701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6B95686-2725-DBCB-A003-5B23F2385F34}"/>
                </a:ext>
              </a:extLst>
            </p:cNvPr>
            <p:cNvCxnSpPr>
              <a:cxnSpLocks/>
              <a:stCxn id="19" idx="2"/>
              <a:endCxn id="55" idx="0"/>
            </p:cNvCxnSpPr>
            <p:nvPr/>
          </p:nvCxnSpPr>
          <p:spPr>
            <a:xfrm>
              <a:off x="2368904" y="3457615"/>
              <a:ext cx="621259" cy="16811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A4D9298-219C-672C-9AC2-DE350B614BAA}"/>
                </a:ext>
              </a:extLst>
            </p:cNvPr>
            <p:cNvGrpSpPr/>
            <p:nvPr/>
          </p:nvGrpSpPr>
          <p:grpSpPr>
            <a:xfrm>
              <a:off x="3303608" y="3616437"/>
              <a:ext cx="360000" cy="377418"/>
              <a:chOff x="3015000" y="2493387"/>
              <a:chExt cx="360000" cy="377418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F2A87FE-0617-561D-FB67-91C3D958037E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84E83D6-FD8A-830F-833A-688200BEDA22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467EFF4-1AA5-01B4-FE14-4C5A888DF13A}"/>
                </a:ext>
              </a:extLst>
            </p:cNvPr>
            <p:cNvGrpSpPr/>
            <p:nvPr/>
          </p:nvGrpSpPr>
          <p:grpSpPr>
            <a:xfrm>
              <a:off x="4352991" y="3612394"/>
              <a:ext cx="361264" cy="377418"/>
              <a:chOff x="3015000" y="2493387"/>
              <a:chExt cx="361264" cy="377418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2DCB4EE-F951-DE73-A98A-883797BA8DD0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E1499E0-99D5-ADCF-7CE6-89D4D265829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4C10B0F-0362-1893-34F4-F657ACF5B62B}"/>
                </a:ext>
              </a:extLst>
            </p:cNvPr>
            <p:cNvCxnSpPr>
              <a:cxnSpLocks/>
              <a:stCxn id="23" idx="2"/>
              <a:endCxn id="71" idx="0"/>
            </p:cNvCxnSpPr>
            <p:nvPr/>
          </p:nvCxnSpPr>
          <p:spPr>
            <a:xfrm flipH="1">
              <a:off x="3479564" y="3423885"/>
              <a:ext cx="505570" cy="19255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D98EC35-2886-AF0D-36C5-3DCE01ACF6CA}"/>
                </a:ext>
              </a:extLst>
            </p:cNvPr>
            <p:cNvCxnSpPr>
              <a:cxnSpLocks/>
              <a:stCxn id="23" idx="2"/>
              <a:endCxn id="76" idx="0"/>
            </p:cNvCxnSpPr>
            <p:nvPr/>
          </p:nvCxnSpPr>
          <p:spPr>
            <a:xfrm>
              <a:off x="3985134" y="3423885"/>
              <a:ext cx="563851" cy="18850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179304E9-B145-CBDC-C7C5-ECF97F82FB0B}"/>
              </a:ext>
            </a:extLst>
          </p:cNvPr>
          <p:cNvSpPr txBox="1"/>
          <p:nvPr/>
        </p:nvSpPr>
        <p:spPr>
          <a:xfrm>
            <a:off x="3692553" y="1115529"/>
            <a:ext cx="664093" cy="307777"/>
          </a:xfrm>
          <a:prstGeom prst="rect">
            <a:avLst/>
          </a:prstGeom>
          <a:noFill/>
          <a:ln w="12700"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Parent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A482ED3-3CB0-13B6-2A90-07CE1B0446F6}"/>
              </a:ext>
            </a:extLst>
          </p:cNvPr>
          <p:cNvSpPr txBox="1"/>
          <p:nvPr/>
        </p:nvSpPr>
        <p:spPr>
          <a:xfrm>
            <a:off x="2886708" y="1702651"/>
            <a:ext cx="736099" cy="307777"/>
          </a:xfrm>
          <a:prstGeom prst="rect">
            <a:avLst/>
          </a:prstGeom>
          <a:noFill/>
          <a:ln w="12700"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Siblings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3A9175-386E-59FE-8E14-3C443633C812}"/>
              </a:ext>
            </a:extLst>
          </p:cNvPr>
          <p:cNvSpPr txBox="1"/>
          <p:nvPr/>
        </p:nvSpPr>
        <p:spPr>
          <a:xfrm>
            <a:off x="4018342" y="2798289"/>
            <a:ext cx="528863" cy="307777"/>
          </a:xfrm>
          <a:prstGeom prst="rect">
            <a:avLst/>
          </a:prstGeom>
          <a:noFill/>
          <a:ln w="12700"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Root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98C6F9-8577-BB4D-1692-1D1659A01068}"/>
              </a:ext>
            </a:extLst>
          </p:cNvPr>
          <p:cNvGrpSpPr/>
          <p:nvPr/>
        </p:nvGrpSpPr>
        <p:grpSpPr>
          <a:xfrm>
            <a:off x="1669409" y="1123615"/>
            <a:ext cx="3102263" cy="1509765"/>
            <a:chOff x="1611992" y="2493387"/>
            <a:chExt cx="3102263" cy="150976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61A840-3879-A344-E23F-C1EF60D85E29}"/>
                </a:ext>
              </a:extLst>
            </p:cNvPr>
            <p:cNvGrpSpPr/>
            <p:nvPr/>
          </p:nvGrpSpPr>
          <p:grpSpPr>
            <a:xfrm>
              <a:off x="3013617" y="2493387"/>
              <a:ext cx="360000" cy="377418"/>
              <a:chOff x="3015000" y="2493387"/>
              <a:chExt cx="360000" cy="377418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C00BC06-9F2B-ACBE-0D01-0C14CD1CA50E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CBBB03-4F7C-B3FE-C83C-7A9D2C9262A7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EA12D7E-175E-9E46-BA40-617E8DE6D418}"/>
                </a:ext>
              </a:extLst>
            </p:cNvPr>
            <p:cNvGrpSpPr/>
            <p:nvPr/>
          </p:nvGrpSpPr>
          <p:grpSpPr>
            <a:xfrm>
              <a:off x="2183330" y="3088283"/>
              <a:ext cx="360000" cy="377418"/>
              <a:chOff x="3015000" y="2493387"/>
              <a:chExt cx="360000" cy="377418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EEDE03C-A5E1-E157-B408-305B01BB6606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384D50E-BECB-8872-D5E3-3FAC494CA1F2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6FCF163-B277-FA9A-F1B2-69FA1CEB7381}"/>
                </a:ext>
              </a:extLst>
            </p:cNvPr>
            <p:cNvGrpSpPr/>
            <p:nvPr/>
          </p:nvGrpSpPr>
          <p:grpSpPr>
            <a:xfrm>
              <a:off x="3800361" y="3054553"/>
              <a:ext cx="360000" cy="377418"/>
              <a:chOff x="3015000" y="2493387"/>
              <a:chExt cx="360000" cy="377418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D3FCF8D-1C18-ABCC-67D3-7C99D313D886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D70A2BF-83B4-5B74-C81F-FF4075194982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8BA1E8-3C1C-677F-7FA1-9A8F44E27623}"/>
                </a:ext>
              </a:extLst>
            </p:cNvPr>
            <p:cNvCxnSpPr>
              <a:cxnSpLocks/>
              <a:stCxn id="48" idx="2"/>
              <a:endCxn id="44" idx="0"/>
            </p:cNvCxnSpPr>
            <p:nvPr/>
          </p:nvCxnSpPr>
          <p:spPr>
            <a:xfrm flipH="1">
              <a:off x="2368904" y="2862719"/>
              <a:ext cx="834295" cy="22556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545E59-AE52-FEED-FCBC-57E6DB5676BA}"/>
                </a:ext>
              </a:extLst>
            </p:cNvPr>
            <p:cNvCxnSpPr>
              <a:cxnSpLocks/>
              <a:stCxn id="48" idx="2"/>
              <a:endCxn id="42" idx="0"/>
            </p:cNvCxnSpPr>
            <p:nvPr/>
          </p:nvCxnSpPr>
          <p:spPr>
            <a:xfrm>
              <a:off x="3203199" y="2862719"/>
              <a:ext cx="781935" cy="19183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479B2F2-158C-898B-7189-97B38088094B}"/>
                </a:ext>
              </a:extLst>
            </p:cNvPr>
            <p:cNvGrpSpPr/>
            <p:nvPr/>
          </p:nvGrpSpPr>
          <p:grpSpPr>
            <a:xfrm>
              <a:off x="1611992" y="3624631"/>
              <a:ext cx="360000" cy="377418"/>
              <a:chOff x="3015000" y="2493387"/>
              <a:chExt cx="360000" cy="37741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1C3F2E4-C59E-2192-14C4-A651676FAB46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326D9F-D7FD-1DCF-26F9-D231AE14CBB4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C1803EE-5F1C-6547-7BBC-3BC9B8E4DFBA}"/>
                </a:ext>
              </a:extLst>
            </p:cNvPr>
            <p:cNvGrpSpPr/>
            <p:nvPr/>
          </p:nvGrpSpPr>
          <p:grpSpPr>
            <a:xfrm>
              <a:off x="2811001" y="3625734"/>
              <a:ext cx="360000" cy="377418"/>
              <a:chOff x="3015000" y="2493387"/>
              <a:chExt cx="360000" cy="377418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27D8D7A-66E7-F917-0445-5BC607C22D23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5CBB560-92EF-7279-700B-1793400768EF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E314549-C4B7-0620-47C0-628C4CCC657A}"/>
                </a:ext>
              </a:extLst>
            </p:cNvPr>
            <p:cNvCxnSpPr>
              <a:cxnSpLocks/>
              <a:stCxn id="44" idx="2"/>
              <a:endCxn id="40" idx="0"/>
            </p:cNvCxnSpPr>
            <p:nvPr/>
          </p:nvCxnSpPr>
          <p:spPr>
            <a:xfrm flipH="1">
              <a:off x="1806383" y="3457615"/>
              <a:ext cx="562521" cy="16701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7338975-4BD5-F9C9-7B04-C3B1B64EB86B}"/>
                </a:ext>
              </a:extLst>
            </p:cNvPr>
            <p:cNvCxnSpPr>
              <a:cxnSpLocks/>
              <a:stCxn id="44" idx="2"/>
              <a:endCxn id="37" idx="0"/>
            </p:cNvCxnSpPr>
            <p:nvPr/>
          </p:nvCxnSpPr>
          <p:spPr>
            <a:xfrm>
              <a:off x="2368904" y="3457615"/>
              <a:ext cx="621259" cy="16811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F0038E6-6928-626B-2A6A-66CC684A90F3}"/>
                </a:ext>
              </a:extLst>
            </p:cNvPr>
            <p:cNvGrpSpPr/>
            <p:nvPr/>
          </p:nvGrpSpPr>
          <p:grpSpPr>
            <a:xfrm>
              <a:off x="3303608" y="3616437"/>
              <a:ext cx="360000" cy="377418"/>
              <a:chOff x="3015000" y="2493387"/>
              <a:chExt cx="360000" cy="37741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F1988DE-7065-CD85-A03D-0FBD0ED87144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DB5264-AD4C-4F3C-FAA2-6735C87CA84E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D23F4F8-C91F-0526-998A-4E9948A4A671}"/>
                </a:ext>
              </a:extLst>
            </p:cNvPr>
            <p:cNvGrpSpPr/>
            <p:nvPr/>
          </p:nvGrpSpPr>
          <p:grpSpPr>
            <a:xfrm>
              <a:off x="4352991" y="3612394"/>
              <a:ext cx="361264" cy="377418"/>
              <a:chOff x="3015000" y="2493387"/>
              <a:chExt cx="361264" cy="377418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C45A4CC-9FDD-4387-37A3-9089ED7D5229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AC44C5-E95F-6364-3918-D49FF8204F6A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D46D4F7-F136-F1EB-F267-F0EF5C5DABEB}"/>
                </a:ext>
              </a:extLst>
            </p:cNvPr>
            <p:cNvCxnSpPr>
              <a:cxnSpLocks/>
              <a:stCxn id="42" idx="2"/>
              <a:endCxn id="35" idx="0"/>
            </p:cNvCxnSpPr>
            <p:nvPr/>
          </p:nvCxnSpPr>
          <p:spPr>
            <a:xfrm flipH="1">
              <a:off x="3479564" y="3423885"/>
              <a:ext cx="505570" cy="19255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36F3A11-CC34-4A51-4563-962EE3C752E2}"/>
                </a:ext>
              </a:extLst>
            </p:cNvPr>
            <p:cNvCxnSpPr>
              <a:cxnSpLocks/>
              <a:stCxn id="42" idx="2"/>
              <a:endCxn id="33" idx="0"/>
            </p:cNvCxnSpPr>
            <p:nvPr/>
          </p:nvCxnSpPr>
          <p:spPr>
            <a:xfrm>
              <a:off x="3985134" y="3423885"/>
              <a:ext cx="563851" cy="18850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930F56B-1F0D-94D5-FD3C-6BEBD3B0AF3E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2644883" y="1856540"/>
            <a:ext cx="241825" cy="57437"/>
          </a:xfrm>
          <a:prstGeom prst="straightConnector1">
            <a:avLst/>
          </a:prstGeom>
          <a:ln w="12700">
            <a:solidFill>
              <a:srgbClr val="0432FF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DBDF18-C0A0-D0E1-3745-91E9329193C9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3622807" y="1856540"/>
            <a:ext cx="191546" cy="15803"/>
          </a:xfrm>
          <a:prstGeom prst="straightConnector1">
            <a:avLst/>
          </a:prstGeom>
          <a:ln w="12700">
            <a:solidFill>
              <a:srgbClr val="0432FF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5BDE37C-2C77-0A07-59DF-98BFA89EA3C8}"/>
              </a:ext>
            </a:extLst>
          </p:cNvPr>
          <p:cNvSpPr txBox="1"/>
          <p:nvPr/>
        </p:nvSpPr>
        <p:spPr>
          <a:xfrm>
            <a:off x="4910046" y="1451840"/>
            <a:ext cx="950838" cy="307777"/>
          </a:xfrm>
          <a:prstGeom prst="rect">
            <a:avLst/>
          </a:prstGeom>
          <a:noFill/>
          <a:ln w="12700"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Right child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3686FE6-9B10-221D-16D5-7C15C21990FF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4306840" y="1605729"/>
            <a:ext cx="603206" cy="181970"/>
          </a:xfrm>
          <a:prstGeom prst="straightConnector1">
            <a:avLst/>
          </a:prstGeom>
          <a:ln w="12700">
            <a:solidFill>
              <a:srgbClr val="0432FF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B1A3ABA-A570-C082-7D21-97E6B584BFCD}"/>
              </a:ext>
            </a:extLst>
          </p:cNvPr>
          <p:cNvSpPr txBox="1"/>
          <p:nvPr/>
        </p:nvSpPr>
        <p:spPr>
          <a:xfrm>
            <a:off x="633279" y="1530892"/>
            <a:ext cx="851515" cy="307777"/>
          </a:xfrm>
          <a:prstGeom prst="rect">
            <a:avLst/>
          </a:prstGeom>
          <a:noFill/>
          <a:ln w="12700"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Left child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F20284F-2AC2-A37C-B8E4-78A0E33B5BE1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1484794" y="1684781"/>
            <a:ext cx="638239" cy="197418"/>
          </a:xfrm>
          <a:prstGeom prst="straightConnector1">
            <a:avLst/>
          </a:prstGeom>
          <a:ln w="12700">
            <a:solidFill>
              <a:srgbClr val="0432FF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ADB2D6-B912-B591-CF3D-D4525D829729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3591327" y="2952178"/>
            <a:ext cx="427015" cy="100328"/>
          </a:xfrm>
          <a:prstGeom prst="straightConnector1">
            <a:avLst/>
          </a:prstGeom>
          <a:ln w="12700">
            <a:solidFill>
              <a:srgbClr val="0432FF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F5C4D9E7-91FD-E42A-935B-2A3ECD021104}"/>
              </a:ext>
            </a:extLst>
          </p:cNvPr>
          <p:cNvSpPr/>
          <p:nvPr/>
        </p:nvSpPr>
        <p:spPr>
          <a:xfrm>
            <a:off x="3332311" y="3378500"/>
            <a:ext cx="1585506" cy="1368127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D2D82B8-5B4B-6ADE-0D17-D25DC27A4BAF}"/>
              </a:ext>
            </a:extLst>
          </p:cNvPr>
          <p:cNvSpPr/>
          <p:nvPr/>
        </p:nvSpPr>
        <p:spPr>
          <a:xfrm>
            <a:off x="1673274" y="3452993"/>
            <a:ext cx="1627048" cy="1368127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92FB5C-1996-2033-3668-A4658C8D8CEF}"/>
              </a:ext>
            </a:extLst>
          </p:cNvPr>
          <p:cNvSpPr txBox="1"/>
          <p:nvPr/>
        </p:nvSpPr>
        <p:spPr>
          <a:xfrm>
            <a:off x="5437937" y="3252693"/>
            <a:ext cx="1162498" cy="307777"/>
          </a:xfrm>
          <a:prstGeom prst="rect">
            <a:avLst/>
          </a:prstGeom>
          <a:noFill/>
          <a:ln w="12700"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Right subtree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2EF73F2-0C98-0CEF-4002-AE50CDB09F98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4834731" y="3406582"/>
            <a:ext cx="603206" cy="181970"/>
          </a:xfrm>
          <a:prstGeom prst="straightConnector1">
            <a:avLst/>
          </a:prstGeom>
          <a:ln w="12700">
            <a:solidFill>
              <a:srgbClr val="0432FF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9F433CA-184B-5554-C474-734668570A89}"/>
              </a:ext>
            </a:extLst>
          </p:cNvPr>
          <p:cNvSpPr txBox="1"/>
          <p:nvPr/>
        </p:nvSpPr>
        <p:spPr>
          <a:xfrm>
            <a:off x="176112" y="3281251"/>
            <a:ext cx="1063176" cy="307777"/>
          </a:xfrm>
          <a:prstGeom prst="rect">
            <a:avLst/>
          </a:prstGeom>
          <a:noFill/>
          <a:ln w="12700"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Left subtree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15CDCE5-9A38-E86D-E684-5A842F8C7560}"/>
              </a:ext>
            </a:extLst>
          </p:cNvPr>
          <p:cNvCxnSpPr>
            <a:cxnSpLocks/>
          </p:cNvCxnSpPr>
          <p:nvPr/>
        </p:nvCxnSpPr>
        <p:spPr>
          <a:xfrm>
            <a:off x="1240965" y="3440466"/>
            <a:ext cx="551356" cy="196651"/>
          </a:xfrm>
          <a:prstGeom prst="straightConnector1">
            <a:avLst/>
          </a:prstGeom>
          <a:ln w="12700">
            <a:solidFill>
              <a:srgbClr val="0432FF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41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2" grpId="0" animBg="1"/>
      <p:bldP spid="61" grpId="0" animBg="1"/>
      <p:bldP spid="67" grpId="0" animBg="1"/>
      <p:bldP spid="81" grpId="0" animBg="1"/>
      <p:bldP spid="82" grpId="0" animBg="1"/>
      <p:bldP spid="84" grpId="0" animBg="1"/>
      <p:bldP spid="9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Some Terminologies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8066983-F1E8-2733-E92D-BCD9B1C843E3}"/>
              </a:ext>
            </a:extLst>
          </p:cNvPr>
          <p:cNvGrpSpPr/>
          <p:nvPr/>
        </p:nvGrpSpPr>
        <p:grpSpPr>
          <a:xfrm>
            <a:off x="307774" y="1108716"/>
            <a:ext cx="3561178" cy="2122173"/>
            <a:chOff x="1448597" y="1378690"/>
            <a:chExt cx="3561178" cy="212217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6FD0BF5-A39F-22E3-C84A-A49AAEE653C6}"/>
                </a:ext>
              </a:extLst>
            </p:cNvPr>
            <p:cNvGrpSpPr/>
            <p:nvPr/>
          </p:nvGrpSpPr>
          <p:grpSpPr>
            <a:xfrm>
              <a:off x="3071034" y="1378690"/>
              <a:ext cx="360000" cy="377418"/>
              <a:chOff x="3015000" y="2493387"/>
              <a:chExt cx="360000" cy="377418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AD552AED-24D9-A86C-F5C2-2AC6BA4E9F79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3C2FE41-6C05-EB82-93FD-B5727D7425AB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999A874-CE2D-346F-E539-A8354FE8741F}"/>
                </a:ext>
              </a:extLst>
            </p:cNvPr>
            <p:cNvGrpSpPr/>
            <p:nvPr/>
          </p:nvGrpSpPr>
          <p:grpSpPr>
            <a:xfrm>
              <a:off x="2266874" y="1973586"/>
              <a:ext cx="360000" cy="377418"/>
              <a:chOff x="3015000" y="2493387"/>
              <a:chExt cx="360000" cy="377418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0774D59-436C-21D8-4115-86655C1C2E06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184D7C7-F673-C6A2-6B7C-36A5CEF916BB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24E12D5-21DA-9DD3-AD7D-253987163CE6}"/>
                </a:ext>
              </a:extLst>
            </p:cNvPr>
            <p:cNvGrpSpPr/>
            <p:nvPr/>
          </p:nvGrpSpPr>
          <p:grpSpPr>
            <a:xfrm>
              <a:off x="3918741" y="1939856"/>
              <a:ext cx="360000" cy="377418"/>
              <a:chOff x="3015000" y="2493387"/>
              <a:chExt cx="360000" cy="377418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D294CAF-36DB-BC58-F914-D11450721339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CEE0489-EE4D-51EA-37FC-E757651157A1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18DF6A6-3536-E271-707D-5CEA0153172E}"/>
                </a:ext>
              </a:extLst>
            </p:cNvPr>
            <p:cNvCxnSpPr>
              <a:cxnSpLocks/>
              <a:stCxn id="105" idx="2"/>
              <a:endCxn id="103" idx="0"/>
            </p:cNvCxnSpPr>
            <p:nvPr/>
          </p:nvCxnSpPr>
          <p:spPr>
            <a:xfrm flipH="1">
              <a:off x="2452448" y="1748022"/>
              <a:ext cx="808168" cy="22556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0011557-A8EF-AF9A-39A5-0F7F87ABA6E6}"/>
                </a:ext>
              </a:extLst>
            </p:cNvPr>
            <p:cNvCxnSpPr>
              <a:cxnSpLocks/>
              <a:stCxn id="105" idx="2"/>
              <a:endCxn id="101" idx="0"/>
            </p:cNvCxnSpPr>
            <p:nvPr/>
          </p:nvCxnSpPr>
          <p:spPr>
            <a:xfrm>
              <a:off x="3260616" y="1748022"/>
              <a:ext cx="842898" cy="19183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302B0CD-DB8A-AB1C-21D4-7FF4D0CBE102}"/>
                </a:ext>
              </a:extLst>
            </p:cNvPr>
            <p:cNvGrpSpPr/>
            <p:nvPr/>
          </p:nvGrpSpPr>
          <p:grpSpPr>
            <a:xfrm>
              <a:off x="1800042" y="2509934"/>
              <a:ext cx="360000" cy="377418"/>
              <a:chOff x="3015000" y="2493387"/>
              <a:chExt cx="360000" cy="377418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1F41914E-AACF-0A1F-9E6B-4DFA3D551559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7F96F01-C887-D2D3-EEDB-01D061AFA4C9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0387604-3DD9-1D57-FE76-59F6061535D0}"/>
                </a:ext>
              </a:extLst>
            </p:cNvPr>
            <p:cNvGrpSpPr/>
            <p:nvPr/>
          </p:nvGrpSpPr>
          <p:grpSpPr>
            <a:xfrm>
              <a:off x="2685532" y="2511037"/>
              <a:ext cx="360000" cy="377418"/>
              <a:chOff x="3015000" y="2493387"/>
              <a:chExt cx="360000" cy="377418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6B97D063-CCA2-C2D8-D7AB-5766CC6CA9BF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D9F9083-94C8-DF4B-2B4A-0EEAF27492A6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B86766D-0559-EA88-93B9-5B777E1E06AE}"/>
                </a:ext>
              </a:extLst>
            </p:cNvPr>
            <p:cNvCxnSpPr>
              <a:cxnSpLocks/>
              <a:stCxn id="103" idx="2"/>
              <a:endCxn id="99" idx="0"/>
            </p:cNvCxnSpPr>
            <p:nvPr/>
          </p:nvCxnSpPr>
          <p:spPr>
            <a:xfrm flipH="1">
              <a:off x="1994433" y="2342918"/>
              <a:ext cx="458015" cy="16701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3C38D16-C66C-22CC-EE86-1F4D6FFA08EA}"/>
                </a:ext>
              </a:extLst>
            </p:cNvPr>
            <p:cNvCxnSpPr>
              <a:cxnSpLocks/>
              <a:stCxn id="103" idx="2"/>
              <a:endCxn id="97" idx="0"/>
            </p:cNvCxnSpPr>
            <p:nvPr/>
          </p:nvCxnSpPr>
          <p:spPr>
            <a:xfrm>
              <a:off x="2452448" y="2342918"/>
              <a:ext cx="412246" cy="16811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926DC30-1F58-83AB-9984-501AF030188D}"/>
                </a:ext>
              </a:extLst>
            </p:cNvPr>
            <p:cNvGrpSpPr/>
            <p:nvPr/>
          </p:nvGrpSpPr>
          <p:grpSpPr>
            <a:xfrm>
              <a:off x="3482951" y="2501740"/>
              <a:ext cx="360000" cy="377418"/>
              <a:chOff x="3015000" y="2493387"/>
              <a:chExt cx="360000" cy="377418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5147CDA-8BB7-488B-046B-5182EEA2DD48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B66014C-47AB-A74C-F7D2-E233F8F0453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6E09AC5-3604-1134-8D5F-55A02F560395}"/>
                </a:ext>
              </a:extLst>
            </p:cNvPr>
            <p:cNvGrpSpPr/>
            <p:nvPr/>
          </p:nvGrpSpPr>
          <p:grpSpPr>
            <a:xfrm>
              <a:off x="4314607" y="2497697"/>
              <a:ext cx="361264" cy="377418"/>
              <a:chOff x="3015000" y="2493387"/>
              <a:chExt cx="361264" cy="377418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EC3D7DA-186B-66D5-58A5-00DD85DB357A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B92BAEB-A129-01F1-808E-E043A6FBD589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6F8AD8C-F2A7-3C82-D37A-15586D337685}"/>
                </a:ext>
              </a:extLst>
            </p:cNvPr>
            <p:cNvCxnSpPr>
              <a:cxnSpLocks/>
              <a:stCxn id="101" idx="2"/>
              <a:endCxn id="95" idx="0"/>
            </p:cNvCxnSpPr>
            <p:nvPr/>
          </p:nvCxnSpPr>
          <p:spPr>
            <a:xfrm flipH="1">
              <a:off x="3658907" y="2309188"/>
              <a:ext cx="444607" cy="19255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479F884-9EE8-B06F-CE79-FE73385915FF}"/>
                </a:ext>
              </a:extLst>
            </p:cNvPr>
            <p:cNvCxnSpPr>
              <a:cxnSpLocks/>
              <a:stCxn id="101" idx="2"/>
              <a:endCxn id="93" idx="0"/>
            </p:cNvCxnSpPr>
            <p:nvPr/>
          </p:nvCxnSpPr>
          <p:spPr>
            <a:xfrm>
              <a:off x="4103514" y="2309188"/>
              <a:ext cx="407087" cy="18850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A005099-1CD2-2A6E-60F9-10B71D2C240A}"/>
                </a:ext>
              </a:extLst>
            </p:cNvPr>
            <p:cNvGrpSpPr/>
            <p:nvPr/>
          </p:nvGrpSpPr>
          <p:grpSpPr>
            <a:xfrm>
              <a:off x="1448597" y="3122342"/>
              <a:ext cx="360000" cy="377418"/>
              <a:chOff x="3015000" y="2493387"/>
              <a:chExt cx="360000" cy="377418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8C64812E-45FE-84A5-3022-0B732413A6D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D1F16D7-CF58-88C6-EA0C-94608CF4707D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4B418A7-1025-D5D0-64AD-FF34F3E0AEB2}"/>
                </a:ext>
              </a:extLst>
            </p:cNvPr>
            <p:cNvGrpSpPr/>
            <p:nvPr/>
          </p:nvGrpSpPr>
          <p:grpSpPr>
            <a:xfrm>
              <a:off x="1933473" y="3123445"/>
              <a:ext cx="360000" cy="377418"/>
              <a:chOff x="3015000" y="2493387"/>
              <a:chExt cx="360000" cy="377418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1BD46976-DB57-688E-949B-9D8395FC5BCA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2F5B723-C2B4-626E-3E9F-7B856061214D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F7C7ABC-3A6A-A592-BA3F-312D444B0B55}"/>
                </a:ext>
              </a:extLst>
            </p:cNvPr>
            <p:cNvGrpSpPr/>
            <p:nvPr/>
          </p:nvGrpSpPr>
          <p:grpSpPr>
            <a:xfrm>
              <a:off x="2402935" y="3118390"/>
              <a:ext cx="360000" cy="377418"/>
              <a:chOff x="3015000" y="2493387"/>
              <a:chExt cx="360000" cy="377418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5A53BD3C-FB4B-408A-4289-C71A574C8A77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9962668-0FF0-2CD7-A713-2E62B367397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D629F9C-9D8C-C807-851E-94912A9D8B7B}"/>
                </a:ext>
              </a:extLst>
            </p:cNvPr>
            <p:cNvGrpSpPr/>
            <p:nvPr/>
          </p:nvGrpSpPr>
          <p:grpSpPr>
            <a:xfrm>
              <a:off x="2852975" y="3119493"/>
              <a:ext cx="360000" cy="377418"/>
              <a:chOff x="3015000" y="2493387"/>
              <a:chExt cx="360000" cy="377418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9504C08B-F304-1488-2769-2B7E92DDEA9D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E36AD35-D543-F7B4-63F7-D1F8C11F613A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8D3C301-0A3A-C26D-6071-25210D6E3E15}"/>
                </a:ext>
              </a:extLst>
            </p:cNvPr>
            <p:cNvGrpSpPr/>
            <p:nvPr/>
          </p:nvGrpSpPr>
          <p:grpSpPr>
            <a:xfrm>
              <a:off x="3293298" y="3113850"/>
              <a:ext cx="360000" cy="377418"/>
              <a:chOff x="3015000" y="2493387"/>
              <a:chExt cx="360000" cy="377418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A7E9F45-BDA7-7F2A-3219-3072BFF5D992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CBBD3E3-6847-8041-DD9E-4F93EFED62AA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11D2263-A8E9-7E21-BC9B-BE0302A38317}"/>
                </a:ext>
              </a:extLst>
            </p:cNvPr>
            <p:cNvGrpSpPr/>
            <p:nvPr/>
          </p:nvGrpSpPr>
          <p:grpSpPr>
            <a:xfrm>
              <a:off x="3743338" y="3114953"/>
              <a:ext cx="360000" cy="377418"/>
              <a:chOff x="3015000" y="2493387"/>
              <a:chExt cx="360000" cy="377418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92CA67C-AB0E-1D04-A2A6-A5DE8C3525D2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05C58B1-891A-DF78-CA19-4FCEA0E52135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A3C10AF-65D2-2085-0376-22D8FD026E09}"/>
                </a:ext>
              </a:extLst>
            </p:cNvPr>
            <p:cNvGrpSpPr/>
            <p:nvPr/>
          </p:nvGrpSpPr>
          <p:grpSpPr>
            <a:xfrm>
              <a:off x="4199735" y="3112747"/>
              <a:ext cx="360000" cy="377418"/>
              <a:chOff x="3015000" y="2493387"/>
              <a:chExt cx="360000" cy="377418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CCB27B6-F0E9-FAAD-6449-4FFDC8E169DD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61345-91DF-875D-02F5-3EB7B6B491A8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12F540C-E394-3A56-2C6E-46054AC6B5C3}"/>
                </a:ext>
              </a:extLst>
            </p:cNvPr>
            <p:cNvGrpSpPr/>
            <p:nvPr/>
          </p:nvGrpSpPr>
          <p:grpSpPr>
            <a:xfrm>
              <a:off x="4649775" y="3113850"/>
              <a:ext cx="360000" cy="377418"/>
              <a:chOff x="3015000" y="2493387"/>
              <a:chExt cx="360000" cy="377418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4983FCDC-35B4-F0F5-C9E8-825BCB6D4B32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5297ACC-FF22-6DF6-6841-733784019E08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2ECDF9E-D2ED-7F13-7754-11D1B86E1D37}"/>
                </a:ext>
              </a:extLst>
            </p:cNvPr>
            <p:cNvCxnSpPr>
              <a:cxnSpLocks/>
              <a:stCxn id="99" idx="2"/>
              <a:endCxn id="108" idx="0"/>
            </p:cNvCxnSpPr>
            <p:nvPr/>
          </p:nvCxnSpPr>
          <p:spPr>
            <a:xfrm flipH="1">
              <a:off x="1642988" y="2879266"/>
              <a:ext cx="351445" cy="24307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353CE1B-CE6D-B9BE-D7E4-449324D6B2C9}"/>
                </a:ext>
              </a:extLst>
            </p:cNvPr>
            <p:cNvCxnSpPr>
              <a:cxnSpLocks/>
              <a:stCxn id="99" idx="2"/>
              <a:endCxn id="111" idx="0"/>
            </p:cNvCxnSpPr>
            <p:nvPr/>
          </p:nvCxnSpPr>
          <p:spPr>
            <a:xfrm>
              <a:off x="1994433" y="2879266"/>
              <a:ext cx="118202" cy="24417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69F9D1B5-B334-F546-CEC0-4DEE8BEB1C5B}"/>
                </a:ext>
              </a:extLst>
            </p:cNvPr>
            <p:cNvCxnSpPr>
              <a:cxnSpLocks/>
              <a:stCxn id="96" idx="4"/>
              <a:endCxn id="114" idx="0"/>
            </p:cNvCxnSpPr>
            <p:nvPr/>
          </p:nvCxnSpPr>
          <p:spPr>
            <a:xfrm flipH="1">
              <a:off x="2597326" y="2888455"/>
              <a:ext cx="268206" cy="22993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76F6E962-5FF4-6C2D-CBDC-186DDBE3275E}"/>
                </a:ext>
              </a:extLst>
            </p:cNvPr>
            <p:cNvCxnSpPr>
              <a:cxnSpLocks/>
              <a:stCxn id="97" idx="2"/>
              <a:endCxn id="117" idx="0"/>
            </p:cNvCxnSpPr>
            <p:nvPr/>
          </p:nvCxnSpPr>
          <p:spPr>
            <a:xfrm>
              <a:off x="2864694" y="2880369"/>
              <a:ext cx="167443" cy="23912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78B9AC48-0EAA-3A1A-065F-B0CA593B9097}"/>
                </a:ext>
              </a:extLst>
            </p:cNvPr>
            <p:cNvCxnSpPr>
              <a:cxnSpLocks/>
              <a:stCxn id="95" idx="2"/>
              <a:endCxn id="120" idx="0"/>
            </p:cNvCxnSpPr>
            <p:nvPr/>
          </p:nvCxnSpPr>
          <p:spPr>
            <a:xfrm flipH="1">
              <a:off x="3487689" y="2871072"/>
              <a:ext cx="171218" cy="242778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BB483BDF-6C46-293D-FDD4-35F654438DC2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>
              <a:off x="3658907" y="2871072"/>
              <a:ext cx="145232" cy="26583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213D90B-ED1E-BD73-DDE4-29D4494D1603}"/>
                </a:ext>
              </a:extLst>
            </p:cNvPr>
            <p:cNvCxnSpPr>
              <a:cxnSpLocks/>
              <a:stCxn id="93" idx="2"/>
              <a:endCxn id="126" idx="0"/>
            </p:cNvCxnSpPr>
            <p:nvPr/>
          </p:nvCxnSpPr>
          <p:spPr>
            <a:xfrm flipH="1">
              <a:off x="4394126" y="2867029"/>
              <a:ext cx="116475" cy="245718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0C6092BA-13D7-CC7D-561D-77187A24AADA}"/>
                </a:ext>
              </a:extLst>
            </p:cNvPr>
            <p:cNvCxnSpPr>
              <a:cxnSpLocks/>
              <a:stCxn id="89" idx="4"/>
              <a:endCxn id="129" idx="0"/>
            </p:cNvCxnSpPr>
            <p:nvPr/>
          </p:nvCxnSpPr>
          <p:spPr>
            <a:xfrm>
              <a:off x="4494607" y="2875115"/>
              <a:ext cx="334330" cy="23873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185304D4-E7BC-740C-283F-AA7F72339BEA}"/>
              </a:ext>
            </a:extLst>
          </p:cNvPr>
          <p:cNvSpPr txBox="1"/>
          <p:nvPr/>
        </p:nvSpPr>
        <p:spPr>
          <a:xfrm>
            <a:off x="4149343" y="1144042"/>
            <a:ext cx="76354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Level 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AC235B6-3DA9-3F1C-AC57-6CCA27592068}"/>
              </a:ext>
            </a:extLst>
          </p:cNvPr>
          <p:cNvSpPr txBox="1"/>
          <p:nvPr/>
        </p:nvSpPr>
        <p:spPr>
          <a:xfrm>
            <a:off x="4149343" y="1705208"/>
            <a:ext cx="76354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Level 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77F6DE8-9AB3-4365-4551-EE6D079C945A}"/>
              </a:ext>
            </a:extLst>
          </p:cNvPr>
          <p:cNvSpPr txBox="1"/>
          <p:nvPr/>
        </p:nvSpPr>
        <p:spPr>
          <a:xfrm>
            <a:off x="4149343" y="2296732"/>
            <a:ext cx="76354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Level 2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A0377DA-08C0-E7AA-D63B-933A6ADC65C6}"/>
              </a:ext>
            </a:extLst>
          </p:cNvPr>
          <p:cNvSpPr txBox="1"/>
          <p:nvPr/>
        </p:nvSpPr>
        <p:spPr>
          <a:xfrm>
            <a:off x="4143291" y="2892905"/>
            <a:ext cx="76354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Level 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8562A63-A918-EA89-6A91-17B484A46190}"/>
              </a:ext>
            </a:extLst>
          </p:cNvPr>
          <p:cNvSpPr txBox="1"/>
          <p:nvPr/>
        </p:nvSpPr>
        <p:spPr>
          <a:xfrm>
            <a:off x="5476007" y="736988"/>
            <a:ext cx="910506" cy="531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/>
              <a:t>Max # of</a:t>
            </a:r>
          </a:p>
          <a:p>
            <a:pPr algn="ctr">
              <a:lnSpc>
                <a:spcPts val="1500"/>
              </a:lnSpc>
            </a:pPr>
            <a:r>
              <a:rPr lang="en-US" sz="1600" dirty="0"/>
              <a:t>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510F7945-77E9-4C29-3D8E-032C24567716}"/>
                  </a:ext>
                </a:extLst>
              </p:cNvPr>
              <p:cNvSpPr txBox="1"/>
              <p:nvPr/>
            </p:nvSpPr>
            <p:spPr>
              <a:xfrm>
                <a:off x="5549489" y="1142013"/>
                <a:ext cx="82176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510F7945-77E9-4C29-3D8E-032C24567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489" y="1142013"/>
                <a:ext cx="821763" cy="372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E33DCC1-2150-1BA8-82DF-E5658F6B64B7}"/>
                  </a:ext>
                </a:extLst>
              </p:cNvPr>
              <p:cNvSpPr txBox="1"/>
              <p:nvPr/>
            </p:nvSpPr>
            <p:spPr>
              <a:xfrm>
                <a:off x="5546375" y="1661954"/>
                <a:ext cx="81740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E33DCC1-2150-1BA8-82DF-E5658F6B6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75" y="1661954"/>
                <a:ext cx="817403" cy="372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4C4B93C-3E0C-B03F-842D-61514FE3A5B9}"/>
                  </a:ext>
                </a:extLst>
              </p:cNvPr>
              <p:cNvSpPr txBox="1"/>
              <p:nvPr/>
            </p:nvSpPr>
            <p:spPr>
              <a:xfrm>
                <a:off x="5553849" y="2275286"/>
                <a:ext cx="82176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4C4B93C-3E0C-B03F-842D-61514FE3A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849" y="2275286"/>
                <a:ext cx="821763" cy="372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E6A755A-67D4-984B-6111-49F6312D7675}"/>
                  </a:ext>
                </a:extLst>
              </p:cNvPr>
              <p:cNvSpPr txBox="1"/>
              <p:nvPr/>
            </p:nvSpPr>
            <p:spPr>
              <a:xfrm>
                <a:off x="5560155" y="2873593"/>
                <a:ext cx="82176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E6A755A-67D4-984B-6111-49F6312D7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55" y="2873593"/>
                <a:ext cx="821763" cy="3724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Content Placeholder 2">
                <a:extLst>
                  <a:ext uri="{FF2B5EF4-FFF2-40B4-BE49-F238E27FC236}">
                    <a16:creationId xmlns:a16="http://schemas.microsoft.com/office/drawing/2014/main" id="{49D268E0-2A69-6BA6-7803-8726E8E8CE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4" y="3456847"/>
                <a:ext cx="6450388" cy="126566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Number of nodes at level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15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Number of leaves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500" dirty="0"/>
                  <a:t> Number of nodes at level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500" dirty="0"/>
                  <a:t> [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500" dirty="0"/>
                  <a:t> is height]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Naturally height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endParaRPr lang="en-US" sz="15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Note: Number of Levels = Height (H) + 1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Total number of nodes,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nary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166" name="Content Placeholder 2">
                <a:extLst>
                  <a:ext uri="{FF2B5EF4-FFF2-40B4-BE49-F238E27FC236}">
                    <a16:creationId xmlns:a16="http://schemas.microsoft.com/office/drawing/2014/main" id="{49D268E0-2A69-6BA6-7803-8726E8E8C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3456847"/>
                <a:ext cx="6450388" cy="1265669"/>
              </a:xfrm>
              <a:prstGeom prst="rect">
                <a:avLst/>
              </a:prstGeom>
              <a:blipFill>
                <a:blip r:embed="rId7"/>
                <a:stretch>
                  <a:fillRect l="-393" t="-1000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55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Some Terminologies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8066983-F1E8-2733-E92D-BCD9B1C843E3}"/>
              </a:ext>
            </a:extLst>
          </p:cNvPr>
          <p:cNvGrpSpPr/>
          <p:nvPr/>
        </p:nvGrpSpPr>
        <p:grpSpPr>
          <a:xfrm>
            <a:off x="307774" y="1108716"/>
            <a:ext cx="3561178" cy="2122173"/>
            <a:chOff x="1448597" y="1378690"/>
            <a:chExt cx="3561178" cy="212217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6FD0BF5-A39F-22E3-C84A-A49AAEE653C6}"/>
                </a:ext>
              </a:extLst>
            </p:cNvPr>
            <p:cNvGrpSpPr/>
            <p:nvPr/>
          </p:nvGrpSpPr>
          <p:grpSpPr>
            <a:xfrm>
              <a:off x="3071034" y="1378690"/>
              <a:ext cx="360000" cy="377418"/>
              <a:chOff x="3015000" y="2493387"/>
              <a:chExt cx="360000" cy="377418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AD552AED-24D9-A86C-F5C2-2AC6BA4E9F79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3C2FE41-6C05-EB82-93FD-B5727D7425AB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999A874-CE2D-346F-E539-A8354FE8741F}"/>
                </a:ext>
              </a:extLst>
            </p:cNvPr>
            <p:cNvGrpSpPr/>
            <p:nvPr/>
          </p:nvGrpSpPr>
          <p:grpSpPr>
            <a:xfrm>
              <a:off x="2266874" y="1973586"/>
              <a:ext cx="360000" cy="377418"/>
              <a:chOff x="3015000" y="2493387"/>
              <a:chExt cx="360000" cy="377418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0774D59-436C-21D8-4115-86655C1C2E06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184D7C7-F673-C6A2-6B7C-36A5CEF916BB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24E12D5-21DA-9DD3-AD7D-253987163CE6}"/>
                </a:ext>
              </a:extLst>
            </p:cNvPr>
            <p:cNvGrpSpPr/>
            <p:nvPr/>
          </p:nvGrpSpPr>
          <p:grpSpPr>
            <a:xfrm>
              <a:off x="3918741" y="1939856"/>
              <a:ext cx="360000" cy="377418"/>
              <a:chOff x="3015000" y="2493387"/>
              <a:chExt cx="360000" cy="377418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D294CAF-36DB-BC58-F914-D11450721339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CEE0489-EE4D-51EA-37FC-E757651157A1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18DF6A6-3536-E271-707D-5CEA0153172E}"/>
                </a:ext>
              </a:extLst>
            </p:cNvPr>
            <p:cNvCxnSpPr>
              <a:cxnSpLocks/>
              <a:stCxn id="105" idx="2"/>
              <a:endCxn id="103" idx="0"/>
            </p:cNvCxnSpPr>
            <p:nvPr/>
          </p:nvCxnSpPr>
          <p:spPr>
            <a:xfrm flipH="1">
              <a:off x="2452448" y="1748022"/>
              <a:ext cx="808168" cy="22556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0011557-A8EF-AF9A-39A5-0F7F87ABA6E6}"/>
                </a:ext>
              </a:extLst>
            </p:cNvPr>
            <p:cNvCxnSpPr>
              <a:cxnSpLocks/>
              <a:stCxn id="105" idx="2"/>
              <a:endCxn id="101" idx="0"/>
            </p:cNvCxnSpPr>
            <p:nvPr/>
          </p:nvCxnSpPr>
          <p:spPr>
            <a:xfrm>
              <a:off x="3260616" y="1748022"/>
              <a:ext cx="842898" cy="19183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302B0CD-DB8A-AB1C-21D4-7FF4D0CBE102}"/>
                </a:ext>
              </a:extLst>
            </p:cNvPr>
            <p:cNvGrpSpPr/>
            <p:nvPr/>
          </p:nvGrpSpPr>
          <p:grpSpPr>
            <a:xfrm>
              <a:off x="1800042" y="2509934"/>
              <a:ext cx="360000" cy="377418"/>
              <a:chOff x="3015000" y="2493387"/>
              <a:chExt cx="360000" cy="377418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1F41914E-AACF-0A1F-9E6B-4DFA3D551559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7F96F01-C887-D2D3-EEDB-01D061AFA4C9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0387604-3DD9-1D57-FE76-59F6061535D0}"/>
                </a:ext>
              </a:extLst>
            </p:cNvPr>
            <p:cNvGrpSpPr/>
            <p:nvPr/>
          </p:nvGrpSpPr>
          <p:grpSpPr>
            <a:xfrm>
              <a:off x="2685532" y="2511037"/>
              <a:ext cx="360000" cy="377418"/>
              <a:chOff x="3015000" y="2493387"/>
              <a:chExt cx="360000" cy="377418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6B97D063-CCA2-C2D8-D7AB-5766CC6CA9BF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D9F9083-94C8-DF4B-2B4A-0EEAF27492A6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B86766D-0559-EA88-93B9-5B777E1E06AE}"/>
                </a:ext>
              </a:extLst>
            </p:cNvPr>
            <p:cNvCxnSpPr>
              <a:cxnSpLocks/>
              <a:stCxn id="103" idx="2"/>
              <a:endCxn id="99" idx="0"/>
            </p:cNvCxnSpPr>
            <p:nvPr/>
          </p:nvCxnSpPr>
          <p:spPr>
            <a:xfrm flipH="1">
              <a:off x="1994433" y="2342918"/>
              <a:ext cx="458015" cy="16701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3C38D16-C66C-22CC-EE86-1F4D6FFA08EA}"/>
                </a:ext>
              </a:extLst>
            </p:cNvPr>
            <p:cNvCxnSpPr>
              <a:cxnSpLocks/>
              <a:stCxn id="103" idx="2"/>
              <a:endCxn id="97" idx="0"/>
            </p:cNvCxnSpPr>
            <p:nvPr/>
          </p:nvCxnSpPr>
          <p:spPr>
            <a:xfrm>
              <a:off x="2452448" y="2342918"/>
              <a:ext cx="412246" cy="16811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926DC30-1F58-83AB-9984-501AF030188D}"/>
                </a:ext>
              </a:extLst>
            </p:cNvPr>
            <p:cNvGrpSpPr/>
            <p:nvPr/>
          </p:nvGrpSpPr>
          <p:grpSpPr>
            <a:xfrm>
              <a:off x="3482951" y="2501740"/>
              <a:ext cx="360000" cy="377418"/>
              <a:chOff x="3015000" y="2493387"/>
              <a:chExt cx="360000" cy="377418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5147CDA-8BB7-488B-046B-5182EEA2DD48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B66014C-47AB-A74C-F7D2-E233F8F0453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6E09AC5-3604-1134-8D5F-55A02F560395}"/>
                </a:ext>
              </a:extLst>
            </p:cNvPr>
            <p:cNvGrpSpPr/>
            <p:nvPr/>
          </p:nvGrpSpPr>
          <p:grpSpPr>
            <a:xfrm>
              <a:off x="4314607" y="2497697"/>
              <a:ext cx="361264" cy="377418"/>
              <a:chOff x="3015000" y="2493387"/>
              <a:chExt cx="361264" cy="377418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EC3D7DA-186B-66D5-58A5-00DD85DB357A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B92BAEB-A129-01F1-808E-E043A6FBD589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6F8AD8C-F2A7-3C82-D37A-15586D337685}"/>
                </a:ext>
              </a:extLst>
            </p:cNvPr>
            <p:cNvCxnSpPr>
              <a:cxnSpLocks/>
              <a:stCxn id="101" idx="2"/>
              <a:endCxn id="95" idx="0"/>
            </p:cNvCxnSpPr>
            <p:nvPr/>
          </p:nvCxnSpPr>
          <p:spPr>
            <a:xfrm flipH="1">
              <a:off x="3658907" y="2309188"/>
              <a:ext cx="444607" cy="19255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479F884-9EE8-B06F-CE79-FE73385915FF}"/>
                </a:ext>
              </a:extLst>
            </p:cNvPr>
            <p:cNvCxnSpPr>
              <a:cxnSpLocks/>
              <a:stCxn id="101" idx="2"/>
              <a:endCxn id="93" idx="0"/>
            </p:cNvCxnSpPr>
            <p:nvPr/>
          </p:nvCxnSpPr>
          <p:spPr>
            <a:xfrm>
              <a:off x="4103514" y="2309188"/>
              <a:ext cx="407087" cy="18850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A005099-1CD2-2A6E-60F9-10B71D2C240A}"/>
                </a:ext>
              </a:extLst>
            </p:cNvPr>
            <p:cNvGrpSpPr/>
            <p:nvPr/>
          </p:nvGrpSpPr>
          <p:grpSpPr>
            <a:xfrm>
              <a:off x="1448597" y="3122342"/>
              <a:ext cx="360000" cy="377418"/>
              <a:chOff x="3015000" y="2493387"/>
              <a:chExt cx="360000" cy="377418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8C64812E-45FE-84A5-3022-0B732413A6D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D1F16D7-CF58-88C6-EA0C-94608CF4707D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4B418A7-1025-D5D0-64AD-FF34F3E0AEB2}"/>
                </a:ext>
              </a:extLst>
            </p:cNvPr>
            <p:cNvGrpSpPr/>
            <p:nvPr/>
          </p:nvGrpSpPr>
          <p:grpSpPr>
            <a:xfrm>
              <a:off x="1933473" y="3123445"/>
              <a:ext cx="360000" cy="377418"/>
              <a:chOff x="3015000" y="2493387"/>
              <a:chExt cx="360000" cy="377418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1BD46976-DB57-688E-949B-9D8395FC5BCA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2F5B723-C2B4-626E-3E9F-7B856061214D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F7C7ABC-3A6A-A592-BA3F-312D444B0B55}"/>
                </a:ext>
              </a:extLst>
            </p:cNvPr>
            <p:cNvGrpSpPr/>
            <p:nvPr/>
          </p:nvGrpSpPr>
          <p:grpSpPr>
            <a:xfrm>
              <a:off x="2402935" y="3118390"/>
              <a:ext cx="360000" cy="377418"/>
              <a:chOff x="3015000" y="2493387"/>
              <a:chExt cx="360000" cy="377418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5A53BD3C-FB4B-408A-4289-C71A574C8A77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9962668-0FF0-2CD7-A713-2E62B367397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D629F9C-9D8C-C807-851E-94912A9D8B7B}"/>
                </a:ext>
              </a:extLst>
            </p:cNvPr>
            <p:cNvGrpSpPr/>
            <p:nvPr/>
          </p:nvGrpSpPr>
          <p:grpSpPr>
            <a:xfrm>
              <a:off x="2852975" y="3119493"/>
              <a:ext cx="360000" cy="377418"/>
              <a:chOff x="3015000" y="2493387"/>
              <a:chExt cx="360000" cy="377418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9504C08B-F304-1488-2769-2B7E92DDEA9D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E36AD35-D543-F7B4-63F7-D1F8C11F613A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8D3C301-0A3A-C26D-6071-25210D6E3E15}"/>
                </a:ext>
              </a:extLst>
            </p:cNvPr>
            <p:cNvGrpSpPr/>
            <p:nvPr/>
          </p:nvGrpSpPr>
          <p:grpSpPr>
            <a:xfrm>
              <a:off x="3293298" y="3113850"/>
              <a:ext cx="360000" cy="377418"/>
              <a:chOff x="3015000" y="2493387"/>
              <a:chExt cx="360000" cy="377418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A7E9F45-BDA7-7F2A-3219-3072BFF5D992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CBBD3E3-6847-8041-DD9E-4F93EFED62AA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11D2263-A8E9-7E21-BC9B-BE0302A38317}"/>
                </a:ext>
              </a:extLst>
            </p:cNvPr>
            <p:cNvGrpSpPr/>
            <p:nvPr/>
          </p:nvGrpSpPr>
          <p:grpSpPr>
            <a:xfrm>
              <a:off x="3743338" y="3114953"/>
              <a:ext cx="360000" cy="377418"/>
              <a:chOff x="3015000" y="2493387"/>
              <a:chExt cx="360000" cy="377418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92CA67C-AB0E-1D04-A2A6-A5DE8C3525D2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05C58B1-891A-DF78-CA19-4FCEA0E52135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A3C10AF-65D2-2085-0376-22D8FD026E09}"/>
                </a:ext>
              </a:extLst>
            </p:cNvPr>
            <p:cNvGrpSpPr/>
            <p:nvPr/>
          </p:nvGrpSpPr>
          <p:grpSpPr>
            <a:xfrm>
              <a:off x="4199735" y="3112747"/>
              <a:ext cx="360000" cy="377418"/>
              <a:chOff x="3015000" y="2493387"/>
              <a:chExt cx="360000" cy="377418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CCB27B6-F0E9-FAAD-6449-4FFDC8E169DD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61345-91DF-875D-02F5-3EB7B6B491A8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12F540C-E394-3A56-2C6E-46054AC6B5C3}"/>
                </a:ext>
              </a:extLst>
            </p:cNvPr>
            <p:cNvGrpSpPr/>
            <p:nvPr/>
          </p:nvGrpSpPr>
          <p:grpSpPr>
            <a:xfrm>
              <a:off x="4649775" y="3113850"/>
              <a:ext cx="360000" cy="377418"/>
              <a:chOff x="3015000" y="2493387"/>
              <a:chExt cx="360000" cy="377418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4983FCDC-35B4-F0F5-C9E8-825BCB6D4B32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5297ACC-FF22-6DF6-6841-733784019E08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2ECDF9E-D2ED-7F13-7754-11D1B86E1D37}"/>
                </a:ext>
              </a:extLst>
            </p:cNvPr>
            <p:cNvCxnSpPr>
              <a:cxnSpLocks/>
              <a:stCxn id="99" idx="2"/>
              <a:endCxn id="108" idx="0"/>
            </p:cNvCxnSpPr>
            <p:nvPr/>
          </p:nvCxnSpPr>
          <p:spPr>
            <a:xfrm flipH="1">
              <a:off x="1642988" y="2879266"/>
              <a:ext cx="351445" cy="24307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353CE1B-CE6D-B9BE-D7E4-449324D6B2C9}"/>
                </a:ext>
              </a:extLst>
            </p:cNvPr>
            <p:cNvCxnSpPr>
              <a:cxnSpLocks/>
              <a:stCxn id="99" idx="2"/>
              <a:endCxn id="111" idx="0"/>
            </p:cNvCxnSpPr>
            <p:nvPr/>
          </p:nvCxnSpPr>
          <p:spPr>
            <a:xfrm>
              <a:off x="1994433" y="2879266"/>
              <a:ext cx="118202" cy="24417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69F9D1B5-B334-F546-CEC0-4DEE8BEB1C5B}"/>
                </a:ext>
              </a:extLst>
            </p:cNvPr>
            <p:cNvCxnSpPr>
              <a:cxnSpLocks/>
              <a:stCxn id="96" idx="4"/>
              <a:endCxn id="114" idx="0"/>
            </p:cNvCxnSpPr>
            <p:nvPr/>
          </p:nvCxnSpPr>
          <p:spPr>
            <a:xfrm flipH="1">
              <a:off x="2597326" y="2888455"/>
              <a:ext cx="268206" cy="22993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76F6E962-5FF4-6C2D-CBDC-186DDBE3275E}"/>
                </a:ext>
              </a:extLst>
            </p:cNvPr>
            <p:cNvCxnSpPr>
              <a:cxnSpLocks/>
              <a:stCxn id="97" idx="2"/>
              <a:endCxn id="117" idx="0"/>
            </p:cNvCxnSpPr>
            <p:nvPr/>
          </p:nvCxnSpPr>
          <p:spPr>
            <a:xfrm>
              <a:off x="2864694" y="2880369"/>
              <a:ext cx="167443" cy="23912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78B9AC48-0EAA-3A1A-065F-B0CA593B9097}"/>
                </a:ext>
              </a:extLst>
            </p:cNvPr>
            <p:cNvCxnSpPr>
              <a:cxnSpLocks/>
              <a:stCxn id="95" idx="2"/>
              <a:endCxn id="120" idx="0"/>
            </p:cNvCxnSpPr>
            <p:nvPr/>
          </p:nvCxnSpPr>
          <p:spPr>
            <a:xfrm flipH="1">
              <a:off x="3487689" y="2871072"/>
              <a:ext cx="171218" cy="242778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BB483BDF-6C46-293D-FDD4-35F654438DC2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>
              <a:off x="3658907" y="2871072"/>
              <a:ext cx="145232" cy="26583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213D90B-ED1E-BD73-DDE4-29D4494D1603}"/>
                </a:ext>
              </a:extLst>
            </p:cNvPr>
            <p:cNvCxnSpPr>
              <a:cxnSpLocks/>
              <a:stCxn id="93" idx="2"/>
              <a:endCxn id="126" idx="0"/>
            </p:cNvCxnSpPr>
            <p:nvPr/>
          </p:nvCxnSpPr>
          <p:spPr>
            <a:xfrm flipH="1">
              <a:off x="4394126" y="2867029"/>
              <a:ext cx="116475" cy="245718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0C6092BA-13D7-CC7D-561D-77187A24AADA}"/>
                </a:ext>
              </a:extLst>
            </p:cNvPr>
            <p:cNvCxnSpPr>
              <a:cxnSpLocks/>
              <a:stCxn id="89" idx="4"/>
              <a:endCxn id="129" idx="0"/>
            </p:cNvCxnSpPr>
            <p:nvPr/>
          </p:nvCxnSpPr>
          <p:spPr>
            <a:xfrm>
              <a:off x="4494607" y="2875115"/>
              <a:ext cx="334330" cy="23873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Content Placeholder 2">
                <a:extLst>
                  <a:ext uri="{FF2B5EF4-FFF2-40B4-BE49-F238E27FC236}">
                    <a16:creationId xmlns:a16="http://schemas.microsoft.com/office/drawing/2014/main" id="{49D268E0-2A69-6BA6-7803-8726E8E8CE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4" y="3456847"/>
                <a:ext cx="6450388" cy="116096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Number of nodes at level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15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Number of leaves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500" dirty="0"/>
                  <a:t> Number of nodes at level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500" dirty="0"/>
                  <a:t> [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500" dirty="0"/>
                  <a:t> is height]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Naturally height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fName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endParaRPr lang="en-US" sz="15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Total number of nodes,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nary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166" name="Content Placeholder 2">
                <a:extLst>
                  <a:ext uri="{FF2B5EF4-FFF2-40B4-BE49-F238E27FC236}">
                    <a16:creationId xmlns:a16="http://schemas.microsoft.com/office/drawing/2014/main" id="{49D268E0-2A69-6BA6-7803-8726E8E8C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3456847"/>
                <a:ext cx="6450388" cy="1160966"/>
              </a:xfrm>
              <a:prstGeom prst="rect">
                <a:avLst/>
              </a:prstGeom>
              <a:blipFill>
                <a:blip r:embed="rId3"/>
                <a:stretch>
                  <a:fillRect l="-393" t="-1087" b="-44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0011191-FDFD-0FEA-7578-F8741BB40B03}"/>
              </a:ext>
            </a:extLst>
          </p:cNvPr>
          <p:cNvSpPr txBox="1"/>
          <p:nvPr/>
        </p:nvSpPr>
        <p:spPr>
          <a:xfrm>
            <a:off x="4179070" y="2224811"/>
            <a:ext cx="22684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For general `k’-array Tree</a:t>
            </a:r>
          </a:p>
        </p:txBody>
      </p:sp>
    </p:spTree>
    <p:extLst>
      <p:ext uri="{BB962C8B-B14F-4D97-AF65-F5344CB8AC3E}">
        <p14:creationId xmlns:p14="http://schemas.microsoft.com/office/powerpoint/2010/main" val="426019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</a:t>
            </a:r>
            <a:r>
              <a:rPr lang="en-US" dirty="0" err="1"/>
              <a:t>COnquer</a:t>
            </a:r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Divide and Conquer</a:t>
            </a:r>
            <a:endParaRPr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0EAE0E-D68C-C7F9-EDEA-820A2964C81F}"/>
              </a:ext>
            </a:extLst>
          </p:cNvPr>
          <p:cNvSpPr txBox="1">
            <a:spLocks/>
          </p:cNvSpPr>
          <p:nvPr/>
        </p:nvSpPr>
        <p:spPr>
          <a:xfrm>
            <a:off x="144187" y="1266225"/>
            <a:ext cx="6424393" cy="33704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r>
              <a:rPr lang="en-US" sz="1600" dirty="0"/>
              <a:t>General techniques</a:t>
            </a:r>
          </a:p>
          <a:p>
            <a:pPr>
              <a:lnSpc>
                <a:spcPts val="1688"/>
              </a:lnSpc>
            </a:pPr>
            <a:r>
              <a:rPr lang="en-US" sz="1600" dirty="0"/>
              <a:t>Merge sort</a:t>
            </a:r>
          </a:p>
          <a:p>
            <a:pPr>
              <a:lnSpc>
                <a:spcPts val="1688"/>
              </a:lnSpc>
            </a:pPr>
            <a:r>
              <a:rPr lang="en-US" sz="1600" dirty="0"/>
              <a:t>Recursion Tree Method</a:t>
            </a:r>
          </a:p>
          <a:p>
            <a:pPr>
              <a:lnSpc>
                <a:spcPts val="1688"/>
              </a:lnSpc>
            </a:pPr>
            <a:r>
              <a:rPr lang="en-US" sz="1600" dirty="0"/>
              <a:t>Master Theorem</a:t>
            </a:r>
          </a:p>
          <a:p>
            <a:pPr>
              <a:lnSpc>
                <a:spcPts val="1688"/>
              </a:lnSpc>
            </a:pPr>
            <a:endParaRPr lang="en-US" sz="1600" dirty="0"/>
          </a:p>
          <a:p>
            <a:pPr>
              <a:lnSpc>
                <a:spcPts val="1688"/>
              </a:lnSpc>
            </a:pPr>
            <a:endParaRPr lang="en-US" sz="157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75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Recursion Tree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/>
              <p:nvPr/>
            </p:nvSpPr>
            <p:spPr>
              <a:xfrm>
                <a:off x="118668" y="2118005"/>
                <a:ext cx="2373565" cy="632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68" y="2118005"/>
                <a:ext cx="2373565" cy="632737"/>
              </a:xfrm>
              <a:prstGeom prst="rect">
                <a:avLst/>
              </a:prstGeom>
              <a:blipFill>
                <a:blip r:embed="rId3"/>
                <a:stretch>
                  <a:fillRect l="-10106" t="-188235" b="-2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D5774EA5-1CBA-A636-CBE0-250832E3A329}"/>
              </a:ext>
            </a:extLst>
          </p:cNvPr>
          <p:cNvGrpSpPr/>
          <p:nvPr/>
        </p:nvGrpSpPr>
        <p:grpSpPr>
          <a:xfrm>
            <a:off x="2698936" y="2095331"/>
            <a:ext cx="1092122" cy="655749"/>
            <a:chOff x="2698936" y="3157780"/>
            <a:chExt cx="1092122" cy="65574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34C5990-8079-4DF8-74B4-4FEA3180068C}"/>
                </a:ext>
              </a:extLst>
            </p:cNvPr>
            <p:cNvGrpSpPr/>
            <p:nvPr/>
          </p:nvGrpSpPr>
          <p:grpSpPr>
            <a:xfrm>
              <a:off x="2698936" y="3399191"/>
              <a:ext cx="469359" cy="414000"/>
              <a:chOff x="4828779" y="1096829"/>
              <a:chExt cx="469359" cy="414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310F05E-D5CB-11D1-76CC-C62E5D669730}"/>
                  </a:ext>
                </a:extLst>
              </p:cNvPr>
              <p:cNvSpPr/>
              <p:nvPr/>
            </p:nvSpPr>
            <p:spPr>
              <a:xfrm>
                <a:off x="4843649" y="1096829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2E1E20A-FD2E-42A5-9E96-0C6829E66F53}"/>
                      </a:ext>
                    </a:extLst>
                  </p:cNvPr>
                  <p:cNvSpPr txBox="1"/>
                  <p:nvPr/>
                </p:nvSpPr>
                <p:spPr>
                  <a:xfrm>
                    <a:off x="4828779" y="1174110"/>
                    <a:ext cx="469359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2E1E20A-FD2E-42A5-9E96-0C6829E66F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8779" y="1174110"/>
                    <a:ext cx="469359" cy="2677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t="-95455" r="-789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D9DD78D-D02D-9496-A4CA-3842CD88D282}"/>
                </a:ext>
              </a:extLst>
            </p:cNvPr>
            <p:cNvGrpSpPr/>
            <p:nvPr/>
          </p:nvGrpSpPr>
          <p:grpSpPr>
            <a:xfrm>
              <a:off x="3321699" y="3399529"/>
              <a:ext cx="469359" cy="414000"/>
              <a:chOff x="4698973" y="1097167"/>
              <a:chExt cx="469359" cy="41400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C3FD52-0A92-F540-7CD7-C8BB3A3606C6}"/>
                  </a:ext>
                </a:extLst>
              </p:cNvPr>
              <p:cNvSpPr/>
              <p:nvPr/>
            </p:nvSpPr>
            <p:spPr>
              <a:xfrm>
                <a:off x="4726653" y="1097167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E8B4BAC-D023-CE52-0131-FDB4641C350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8973" y="1172788"/>
                    <a:ext cx="469359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E8B4BAC-D023-CE52-0131-FDB4641C35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8973" y="1172788"/>
                    <a:ext cx="469359" cy="2677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t="-95455" r="-789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3FBE912-CB07-A12B-0799-4601008B5E8A}"/>
                </a:ext>
              </a:extLst>
            </p:cNvPr>
            <p:cNvCxnSpPr>
              <a:cxnSpLocks/>
              <a:stCxn id="28" idx="4"/>
              <a:endCxn id="40" idx="0"/>
            </p:cNvCxnSpPr>
            <p:nvPr/>
          </p:nvCxnSpPr>
          <p:spPr>
            <a:xfrm flipH="1">
              <a:off x="2920806" y="3157780"/>
              <a:ext cx="362171" cy="24141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FA0262E-E6E8-51FB-F979-5EDECDCD381F}"/>
                </a:ext>
              </a:extLst>
            </p:cNvPr>
            <p:cNvCxnSpPr>
              <a:cxnSpLocks/>
              <a:stCxn id="28" idx="4"/>
              <a:endCxn id="43" idx="0"/>
            </p:cNvCxnSpPr>
            <p:nvPr/>
          </p:nvCxnSpPr>
          <p:spPr>
            <a:xfrm>
              <a:off x="3282977" y="3157780"/>
              <a:ext cx="273402" cy="24174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34E7948-5602-50B7-5D86-1DAD644549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921" y="3571543"/>
                <a:ext cx="6450388" cy="100505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To get the total runtime, first we need to get the height of the tree</a:t>
                </a:r>
                <a:br>
                  <a:rPr lang="en-US" sz="1500" dirty="0"/>
                </a:b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15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Number of leaves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5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5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Base cost =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𝑑𝑛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34E7948-5602-50B7-5D86-1DAD64454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21" y="3571543"/>
                <a:ext cx="6450388" cy="1005051"/>
              </a:xfrm>
              <a:prstGeom prst="rect">
                <a:avLst/>
              </a:prstGeom>
              <a:blipFill>
                <a:blip r:embed="rId5"/>
                <a:stretch>
                  <a:fillRect l="-196" t="-125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89A164D-4857-067F-5E43-F93CB998FF22}"/>
              </a:ext>
            </a:extLst>
          </p:cNvPr>
          <p:cNvGrpSpPr/>
          <p:nvPr/>
        </p:nvGrpSpPr>
        <p:grpSpPr>
          <a:xfrm>
            <a:off x="3047091" y="1132796"/>
            <a:ext cx="1535723" cy="962535"/>
            <a:chOff x="4792003" y="2195245"/>
            <a:chExt cx="1535723" cy="96253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21371B-6173-5E60-C35B-2FB5A145F185}"/>
                </a:ext>
              </a:extLst>
            </p:cNvPr>
            <p:cNvGrpSpPr/>
            <p:nvPr/>
          </p:nvGrpSpPr>
          <p:grpSpPr>
            <a:xfrm>
              <a:off x="4792003" y="2743780"/>
              <a:ext cx="469359" cy="414000"/>
              <a:chOff x="4601838" y="1096952"/>
              <a:chExt cx="469359" cy="414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8EB9C82-C742-B3E6-A230-91DE27C053F6}"/>
                  </a:ext>
                </a:extLst>
              </p:cNvPr>
              <p:cNvSpPr/>
              <p:nvPr/>
            </p:nvSpPr>
            <p:spPr>
              <a:xfrm>
                <a:off x="4630724" y="1096952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7D8CFFD-06AB-E782-50D0-AF00F3F48AFB}"/>
                      </a:ext>
                    </a:extLst>
                  </p:cNvPr>
                  <p:cNvSpPr txBox="1"/>
                  <p:nvPr/>
                </p:nvSpPr>
                <p:spPr>
                  <a:xfrm>
                    <a:off x="4601838" y="1170820"/>
                    <a:ext cx="469359" cy="268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7D8CFFD-06AB-E782-50D0-AF00F3F48A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1838" y="1170820"/>
                    <a:ext cx="469359" cy="26827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514" t="-90909" r="-10811" b="-16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E641E4-0B6A-4E17-A637-3D83128143C9}"/>
                </a:ext>
              </a:extLst>
            </p:cNvPr>
            <p:cNvSpPr/>
            <p:nvPr/>
          </p:nvSpPr>
          <p:spPr>
            <a:xfrm>
              <a:off x="5913726" y="2740220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7631A2F-0AF1-CAE9-BC3C-CC0247D9A1DA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flipH="1">
              <a:off x="5027889" y="2619610"/>
              <a:ext cx="682312" cy="12417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72AD22D-4DCA-23F4-6758-C649759AFA74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710201" y="2619610"/>
              <a:ext cx="410525" cy="12061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AA3A9A-87CB-3A76-7333-DF53E1E85F73}"/>
                </a:ext>
              </a:extLst>
            </p:cNvPr>
            <p:cNvGrpSpPr/>
            <p:nvPr/>
          </p:nvGrpSpPr>
          <p:grpSpPr>
            <a:xfrm>
              <a:off x="5505862" y="2195245"/>
              <a:ext cx="414000" cy="414000"/>
              <a:chOff x="4605557" y="1063396"/>
              <a:chExt cx="414000" cy="414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C789E72-83D8-D737-E2AF-A9829CDB4804}"/>
                  </a:ext>
                </a:extLst>
              </p:cNvPr>
              <p:cNvSpPr/>
              <p:nvPr/>
            </p:nvSpPr>
            <p:spPr>
              <a:xfrm>
                <a:off x="4605557" y="1063396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47E66CA-A200-6414-056A-544AE6BF45B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7387" y="1125274"/>
                    <a:ext cx="381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47E66CA-A200-6414-056A-544AE6BF45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7387" y="1125274"/>
                    <a:ext cx="381258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3DB3D0-2991-577F-F768-D1C771A4300A}"/>
                  </a:ext>
                </a:extLst>
              </p:cNvPr>
              <p:cNvSpPr txBox="1"/>
              <p:nvPr/>
            </p:nvSpPr>
            <p:spPr>
              <a:xfrm>
                <a:off x="4141134" y="1746424"/>
                <a:ext cx="469359" cy="268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3DB3D0-2991-577F-F768-D1C771A43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34" y="1746424"/>
                <a:ext cx="469359" cy="268279"/>
              </a:xfrm>
              <a:prstGeom prst="rect">
                <a:avLst/>
              </a:prstGeom>
              <a:blipFill>
                <a:blip r:embed="rId10"/>
                <a:stretch>
                  <a:fillRect l="-7895" t="-95455" r="-10526" b="-16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58C04AF-A331-6312-9BFD-36873612AED7}"/>
              </a:ext>
            </a:extLst>
          </p:cNvPr>
          <p:cNvGrpSpPr/>
          <p:nvPr/>
        </p:nvGrpSpPr>
        <p:grpSpPr>
          <a:xfrm>
            <a:off x="3805903" y="2091771"/>
            <a:ext cx="1137050" cy="661713"/>
            <a:chOff x="2705417" y="3151816"/>
            <a:chExt cx="1137050" cy="66171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2B97052-8E25-CDD0-F142-D8C021DD033D}"/>
                </a:ext>
              </a:extLst>
            </p:cNvPr>
            <p:cNvGrpSpPr/>
            <p:nvPr/>
          </p:nvGrpSpPr>
          <p:grpSpPr>
            <a:xfrm>
              <a:off x="2705417" y="3399191"/>
              <a:ext cx="482194" cy="414000"/>
              <a:chOff x="4835260" y="1096829"/>
              <a:chExt cx="482194" cy="4140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5B3831F-9E5B-22A7-D767-1F93BAFC922D}"/>
                  </a:ext>
                </a:extLst>
              </p:cNvPr>
              <p:cNvSpPr/>
              <p:nvPr/>
            </p:nvSpPr>
            <p:spPr>
              <a:xfrm>
                <a:off x="4835260" y="1096829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1C3030C-DE81-A002-B893-B1D0B0C2979D}"/>
                      </a:ext>
                    </a:extLst>
                  </p:cNvPr>
                  <p:cNvSpPr txBox="1"/>
                  <p:nvPr/>
                </p:nvSpPr>
                <p:spPr>
                  <a:xfrm>
                    <a:off x="4848095" y="1172631"/>
                    <a:ext cx="469359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1C3030C-DE81-A002-B893-B1D0B0C297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8095" y="1172631"/>
                    <a:ext cx="469359" cy="26770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0526" t="-95455" r="-10526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FA672B9-033D-1A26-F06E-6D10EFAA63F7}"/>
                </a:ext>
              </a:extLst>
            </p:cNvPr>
            <p:cNvGrpSpPr/>
            <p:nvPr/>
          </p:nvGrpSpPr>
          <p:grpSpPr>
            <a:xfrm>
              <a:off x="3373108" y="3399529"/>
              <a:ext cx="469359" cy="414000"/>
              <a:chOff x="4750382" y="1097167"/>
              <a:chExt cx="469359" cy="4140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78D7AF7-B0B2-E9C4-DB50-72D58F727732}"/>
                  </a:ext>
                </a:extLst>
              </p:cNvPr>
              <p:cNvSpPr/>
              <p:nvPr/>
            </p:nvSpPr>
            <p:spPr>
              <a:xfrm>
                <a:off x="4768598" y="1097167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EBB7ECF-9CD4-B2EC-2D78-91D0DFFC5C68}"/>
                      </a:ext>
                    </a:extLst>
                  </p:cNvPr>
                  <p:cNvSpPr txBox="1"/>
                  <p:nvPr/>
                </p:nvSpPr>
                <p:spPr>
                  <a:xfrm>
                    <a:off x="4750382" y="1170743"/>
                    <a:ext cx="469359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EBB7ECF-9CD4-B2EC-2D78-91D0DFFC5C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0382" y="1170743"/>
                    <a:ext cx="469359" cy="26770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526" t="-95455" r="-789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C6D933F-03DE-293B-C3B2-4ADE53BE02FB}"/>
                </a:ext>
              </a:extLst>
            </p:cNvPr>
            <p:cNvCxnSpPr>
              <a:cxnSpLocks/>
              <a:stCxn id="15" idx="4"/>
              <a:endCxn id="52" idx="0"/>
            </p:cNvCxnSpPr>
            <p:nvPr/>
          </p:nvCxnSpPr>
          <p:spPr>
            <a:xfrm flipH="1">
              <a:off x="2912417" y="3151816"/>
              <a:ext cx="362911" cy="24737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0D3B30C-D9BE-A1D1-23C5-29B6AC86A0E2}"/>
                </a:ext>
              </a:extLst>
            </p:cNvPr>
            <p:cNvCxnSpPr>
              <a:cxnSpLocks/>
              <a:stCxn id="15" idx="4"/>
              <a:endCxn id="49" idx="0"/>
            </p:cNvCxnSpPr>
            <p:nvPr/>
          </p:nvCxnSpPr>
          <p:spPr>
            <a:xfrm>
              <a:off x="3275328" y="3151816"/>
              <a:ext cx="322996" cy="247713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A41F99E-303A-425B-3A2C-F2B17D14C685}"/>
              </a:ext>
            </a:extLst>
          </p:cNvPr>
          <p:cNvGrpSpPr/>
          <p:nvPr/>
        </p:nvGrpSpPr>
        <p:grpSpPr>
          <a:xfrm>
            <a:off x="2885896" y="2796382"/>
            <a:ext cx="54000" cy="358800"/>
            <a:chOff x="654341" y="2461508"/>
            <a:chExt cx="54000" cy="3588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9873D80-2BEA-12E1-48CA-0C31435C1AFE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5CC9230-F3E2-044E-DE37-B5259A5375DF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DD26E2-A579-136E-31A3-FE65EC7FE551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B5F352B-927C-02E3-1AC5-7CEA5412C38A}"/>
              </a:ext>
            </a:extLst>
          </p:cNvPr>
          <p:cNvGrpSpPr/>
          <p:nvPr/>
        </p:nvGrpSpPr>
        <p:grpSpPr>
          <a:xfrm>
            <a:off x="3516450" y="2796382"/>
            <a:ext cx="54000" cy="358800"/>
            <a:chOff x="654341" y="2461508"/>
            <a:chExt cx="54000" cy="3588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3FEC6A1-7894-356F-2CD0-6E44DC3FD21E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6C07F3A-0D1E-DFDE-9EEA-F3BEF36BF6AF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364FB17-EB3D-E311-D134-5EFDED516F5B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B718897-9F6C-969B-8241-33509785DF09}"/>
              </a:ext>
            </a:extLst>
          </p:cNvPr>
          <p:cNvGrpSpPr/>
          <p:nvPr/>
        </p:nvGrpSpPr>
        <p:grpSpPr>
          <a:xfrm>
            <a:off x="4705319" y="2791288"/>
            <a:ext cx="54000" cy="358800"/>
            <a:chOff x="654341" y="2461508"/>
            <a:chExt cx="54000" cy="3588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8F0C8C5-53D7-1458-3AD3-76F57742BF5E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F8DB227-8F99-6CC2-B97E-7E8C474590F4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EAF7AC8-9716-C3C9-196E-FDF55BFD4468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562BC34B-F5D7-7A23-DF09-669A6AA7ED25}"/>
              </a:ext>
            </a:extLst>
          </p:cNvPr>
          <p:cNvSpPr txBox="1">
            <a:spLocks/>
          </p:cNvSpPr>
          <p:nvPr/>
        </p:nvSpPr>
        <p:spPr>
          <a:xfrm>
            <a:off x="2288648" y="3172197"/>
            <a:ext cx="597248" cy="2738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Base</a:t>
            </a:r>
            <a:endParaRPr lang="en-US" sz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2BE03DB-39EF-290B-8681-4B1F9FD21294}"/>
              </a:ext>
            </a:extLst>
          </p:cNvPr>
          <p:cNvGrpSpPr/>
          <p:nvPr/>
        </p:nvGrpSpPr>
        <p:grpSpPr>
          <a:xfrm>
            <a:off x="2765098" y="3202985"/>
            <a:ext cx="2140712" cy="234892"/>
            <a:chOff x="2765098" y="4412609"/>
            <a:chExt cx="2140712" cy="23489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7650DBE-3230-B2C9-3BFF-96D422EBE7B4}"/>
                </a:ext>
              </a:extLst>
            </p:cNvPr>
            <p:cNvSpPr/>
            <p:nvPr/>
          </p:nvSpPr>
          <p:spPr>
            <a:xfrm>
              <a:off x="2765098" y="4412609"/>
              <a:ext cx="2140712" cy="2348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537C9CB-ED9A-6963-99BE-B26B4B8B38FC}"/>
                    </a:ext>
                  </a:extLst>
                </p:cNvPr>
                <p:cNvSpPr txBox="1"/>
                <p:nvPr/>
              </p:nvSpPr>
              <p:spPr>
                <a:xfrm>
                  <a:off x="2837908" y="4422333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537C9CB-ED9A-6963-99BE-B26B4B8B3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908" y="4422333"/>
                  <a:ext cx="149976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30769" r="-2307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D05C723-52DF-25D5-2F78-BF3D56CDA464}"/>
                    </a:ext>
                  </a:extLst>
                </p:cNvPr>
                <p:cNvSpPr txBox="1"/>
                <p:nvPr/>
              </p:nvSpPr>
              <p:spPr>
                <a:xfrm>
                  <a:off x="3080963" y="4423846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D05C723-52DF-25D5-2F78-BF3D56CDA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963" y="4423846"/>
                  <a:ext cx="149976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23077" r="-2307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4B4CB02-C40D-52F4-6824-AAE27FB5B6B2}"/>
                    </a:ext>
                  </a:extLst>
                </p:cNvPr>
                <p:cNvSpPr txBox="1"/>
                <p:nvPr/>
              </p:nvSpPr>
              <p:spPr>
                <a:xfrm>
                  <a:off x="4657331" y="4423152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4B4CB02-C40D-52F4-6824-AAE27FB5B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331" y="4423152"/>
                  <a:ext cx="149976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30769" r="-2307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97CCEDF-BD0A-6CDD-4825-548D5CC7AF57}"/>
                    </a:ext>
                  </a:extLst>
                </p:cNvPr>
                <p:cNvSpPr txBox="1"/>
                <p:nvPr/>
              </p:nvSpPr>
              <p:spPr>
                <a:xfrm>
                  <a:off x="3314358" y="4417515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97CCEDF-BD0A-6CDD-4825-548D5CC7AF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358" y="4417515"/>
                  <a:ext cx="149976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33333" r="-25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872BB8-BD27-0F9B-5DAD-815EA12D614D}"/>
              </a:ext>
            </a:extLst>
          </p:cNvPr>
          <p:cNvSpPr txBox="1"/>
          <p:nvPr/>
        </p:nvSpPr>
        <p:spPr>
          <a:xfrm>
            <a:off x="5280100" y="1080217"/>
            <a:ext cx="76354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Level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A260A-48AD-00D6-4EDB-F2B51A6FFB5C}"/>
              </a:ext>
            </a:extLst>
          </p:cNvPr>
          <p:cNvSpPr txBox="1"/>
          <p:nvPr/>
        </p:nvSpPr>
        <p:spPr>
          <a:xfrm>
            <a:off x="5289330" y="1709744"/>
            <a:ext cx="76354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Level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A6DAEF-0FC7-ACDD-E319-39241D681EE0}"/>
                  </a:ext>
                </a:extLst>
              </p:cNvPr>
              <p:cNvSpPr txBox="1"/>
              <p:nvPr/>
            </p:nvSpPr>
            <p:spPr>
              <a:xfrm>
                <a:off x="5289330" y="2830576"/>
                <a:ext cx="11733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Level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A6DAEF-0FC7-ACDD-E319-39241D681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30" y="2830576"/>
                <a:ext cx="1173335" cy="338554"/>
              </a:xfrm>
              <a:prstGeom prst="rect">
                <a:avLst/>
              </a:prstGeom>
              <a:blipFill>
                <a:blip r:embed="rId17"/>
                <a:stretch>
                  <a:fillRect l="-3226"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9119B9-05DB-5747-8C65-C4F5973226C6}"/>
                  </a:ext>
                </a:extLst>
              </p:cNvPr>
              <p:cNvSpPr txBox="1"/>
              <p:nvPr/>
            </p:nvSpPr>
            <p:spPr>
              <a:xfrm>
                <a:off x="5289330" y="3201059"/>
                <a:ext cx="814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Level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9119B9-05DB-5747-8C65-C4F59732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30" y="3201059"/>
                <a:ext cx="814454" cy="338554"/>
              </a:xfrm>
              <a:prstGeom prst="rect">
                <a:avLst/>
              </a:prstGeom>
              <a:blipFill>
                <a:blip r:embed="rId18"/>
                <a:stretch>
                  <a:fillRect l="-4615" t="-740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55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Recursion Tree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5774EA5-1CBA-A636-CBE0-250832E3A329}"/>
              </a:ext>
            </a:extLst>
          </p:cNvPr>
          <p:cNvGrpSpPr/>
          <p:nvPr/>
        </p:nvGrpSpPr>
        <p:grpSpPr>
          <a:xfrm>
            <a:off x="2698936" y="2095331"/>
            <a:ext cx="1092122" cy="655749"/>
            <a:chOff x="2698936" y="3157780"/>
            <a:chExt cx="1092122" cy="65574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34C5990-8079-4DF8-74B4-4FEA3180068C}"/>
                </a:ext>
              </a:extLst>
            </p:cNvPr>
            <p:cNvGrpSpPr/>
            <p:nvPr/>
          </p:nvGrpSpPr>
          <p:grpSpPr>
            <a:xfrm>
              <a:off x="2698936" y="3399191"/>
              <a:ext cx="469359" cy="414000"/>
              <a:chOff x="4828779" y="1096829"/>
              <a:chExt cx="469359" cy="414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310F05E-D5CB-11D1-76CC-C62E5D669730}"/>
                  </a:ext>
                </a:extLst>
              </p:cNvPr>
              <p:cNvSpPr/>
              <p:nvPr/>
            </p:nvSpPr>
            <p:spPr>
              <a:xfrm>
                <a:off x="4843649" y="1096829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2E1E20A-FD2E-42A5-9E96-0C6829E66F53}"/>
                      </a:ext>
                    </a:extLst>
                  </p:cNvPr>
                  <p:cNvSpPr txBox="1"/>
                  <p:nvPr/>
                </p:nvSpPr>
                <p:spPr>
                  <a:xfrm>
                    <a:off x="4828779" y="1174110"/>
                    <a:ext cx="469359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2E1E20A-FD2E-42A5-9E96-0C6829E66F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8779" y="1174110"/>
                    <a:ext cx="469359" cy="2677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526" t="-95455" r="-789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D9DD78D-D02D-9496-A4CA-3842CD88D282}"/>
                </a:ext>
              </a:extLst>
            </p:cNvPr>
            <p:cNvGrpSpPr/>
            <p:nvPr/>
          </p:nvGrpSpPr>
          <p:grpSpPr>
            <a:xfrm>
              <a:off x="3321699" y="3399529"/>
              <a:ext cx="469359" cy="414000"/>
              <a:chOff x="4698973" y="1097167"/>
              <a:chExt cx="469359" cy="41400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C3FD52-0A92-F540-7CD7-C8BB3A3606C6}"/>
                  </a:ext>
                </a:extLst>
              </p:cNvPr>
              <p:cNvSpPr/>
              <p:nvPr/>
            </p:nvSpPr>
            <p:spPr>
              <a:xfrm>
                <a:off x="4726653" y="1097167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E8B4BAC-D023-CE52-0131-FDB4641C350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8973" y="1172788"/>
                    <a:ext cx="469359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E8B4BAC-D023-CE52-0131-FDB4641C35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8973" y="1172788"/>
                    <a:ext cx="469359" cy="2677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526" t="-95455" r="-789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3FBE912-CB07-A12B-0799-4601008B5E8A}"/>
                </a:ext>
              </a:extLst>
            </p:cNvPr>
            <p:cNvCxnSpPr>
              <a:cxnSpLocks/>
              <a:stCxn id="28" idx="4"/>
              <a:endCxn id="40" idx="0"/>
            </p:cNvCxnSpPr>
            <p:nvPr/>
          </p:nvCxnSpPr>
          <p:spPr>
            <a:xfrm flipH="1">
              <a:off x="2920806" y="3157780"/>
              <a:ext cx="362171" cy="24141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FA0262E-E6E8-51FB-F979-5EDECDCD381F}"/>
                </a:ext>
              </a:extLst>
            </p:cNvPr>
            <p:cNvCxnSpPr>
              <a:cxnSpLocks/>
              <a:stCxn id="28" idx="4"/>
              <a:endCxn id="43" idx="0"/>
            </p:cNvCxnSpPr>
            <p:nvPr/>
          </p:nvCxnSpPr>
          <p:spPr>
            <a:xfrm>
              <a:off x="3282977" y="3157780"/>
              <a:ext cx="273402" cy="24174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34E7948-5602-50B7-5D86-1DAD644549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921" y="3527998"/>
                <a:ext cx="6450388" cy="131850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What about the internal costs?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We need to sum the costs at each internal node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Since the costs at each level is same we can multiply by height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Internal cost =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𝑐𝑛</m:t>
                    </m:r>
                    <m:func>
                      <m:func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func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Total cost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5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5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34E7948-5602-50B7-5D86-1DAD64454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21" y="3527998"/>
                <a:ext cx="6450388" cy="1318505"/>
              </a:xfrm>
              <a:prstGeom prst="rect">
                <a:avLst/>
              </a:prstGeom>
              <a:blipFill>
                <a:blip r:embed="rId4"/>
                <a:stretch>
                  <a:fillRect l="-196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89A164D-4857-067F-5E43-F93CB998FF22}"/>
              </a:ext>
            </a:extLst>
          </p:cNvPr>
          <p:cNvGrpSpPr/>
          <p:nvPr/>
        </p:nvGrpSpPr>
        <p:grpSpPr>
          <a:xfrm>
            <a:off x="3047091" y="1132796"/>
            <a:ext cx="1535723" cy="962535"/>
            <a:chOff x="4792003" y="2195245"/>
            <a:chExt cx="1535723" cy="96253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21371B-6173-5E60-C35B-2FB5A145F185}"/>
                </a:ext>
              </a:extLst>
            </p:cNvPr>
            <p:cNvGrpSpPr/>
            <p:nvPr/>
          </p:nvGrpSpPr>
          <p:grpSpPr>
            <a:xfrm>
              <a:off x="4792003" y="2743780"/>
              <a:ext cx="469359" cy="414000"/>
              <a:chOff x="4601838" y="1096952"/>
              <a:chExt cx="469359" cy="414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8EB9C82-C742-B3E6-A230-91DE27C053F6}"/>
                  </a:ext>
                </a:extLst>
              </p:cNvPr>
              <p:cNvSpPr/>
              <p:nvPr/>
            </p:nvSpPr>
            <p:spPr>
              <a:xfrm>
                <a:off x="4630724" y="1096952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7D8CFFD-06AB-E782-50D0-AF00F3F48AFB}"/>
                      </a:ext>
                    </a:extLst>
                  </p:cNvPr>
                  <p:cNvSpPr txBox="1"/>
                  <p:nvPr/>
                </p:nvSpPr>
                <p:spPr>
                  <a:xfrm>
                    <a:off x="4601838" y="1170820"/>
                    <a:ext cx="469359" cy="268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7D8CFFD-06AB-E782-50D0-AF00F3F48A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1838" y="1170820"/>
                    <a:ext cx="469359" cy="26827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514" t="-90909" r="-10811" b="-16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E641E4-0B6A-4E17-A637-3D83128143C9}"/>
                </a:ext>
              </a:extLst>
            </p:cNvPr>
            <p:cNvSpPr/>
            <p:nvPr/>
          </p:nvSpPr>
          <p:spPr>
            <a:xfrm>
              <a:off x="5913726" y="2740220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7631A2F-0AF1-CAE9-BC3C-CC0247D9A1DA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flipH="1">
              <a:off x="5027889" y="2619610"/>
              <a:ext cx="682312" cy="12417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72AD22D-4DCA-23F4-6758-C649759AFA74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710201" y="2619610"/>
              <a:ext cx="410525" cy="12061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AA3A9A-87CB-3A76-7333-DF53E1E85F73}"/>
                </a:ext>
              </a:extLst>
            </p:cNvPr>
            <p:cNvGrpSpPr/>
            <p:nvPr/>
          </p:nvGrpSpPr>
          <p:grpSpPr>
            <a:xfrm>
              <a:off x="5505862" y="2195245"/>
              <a:ext cx="414000" cy="414000"/>
              <a:chOff x="4605557" y="1063396"/>
              <a:chExt cx="414000" cy="414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C789E72-83D8-D737-E2AF-A9829CDB4804}"/>
                  </a:ext>
                </a:extLst>
              </p:cNvPr>
              <p:cNvSpPr/>
              <p:nvPr/>
            </p:nvSpPr>
            <p:spPr>
              <a:xfrm>
                <a:off x="4605557" y="1063396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47E66CA-A200-6414-056A-544AE6BF45B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7387" y="1125274"/>
                    <a:ext cx="381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47E66CA-A200-6414-056A-544AE6BF45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7387" y="1125274"/>
                    <a:ext cx="381258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3DB3D0-2991-577F-F768-D1C771A4300A}"/>
                  </a:ext>
                </a:extLst>
              </p:cNvPr>
              <p:cNvSpPr txBox="1"/>
              <p:nvPr/>
            </p:nvSpPr>
            <p:spPr>
              <a:xfrm>
                <a:off x="4141134" y="1746424"/>
                <a:ext cx="469359" cy="268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3DB3D0-2991-577F-F768-D1C771A43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34" y="1746424"/>
                <a:ext cx="469359" cy="268279"/>
              </a:xfrm>
              <a:prstGeom prst="rect">
                <a:avLst/>
              </a:prstGeom>
              <a:blipFill>
                <a:blip r:embed="rId10"/>
                <a:stretch>
                  <a:fillRect l="-7895" t="-95455" r="-10526" b="-16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58C04AF-A331-6312-9BFD-36873612AED7}"/>
              </a:ext>
            </a:extLst>
          </p:cNvPr>
          <p:cNvGrpSpPr/>
          <p:nvPr/>
        </p:nvGrpSpPr>
        <p:grpSpPr>
          <a:xfrm>
            <a:off x="3805903" y="2091771"/>
            <a:ext cx="1137050" cy="661713"/>
            <a:chOff x="2705417" y="3151816"/>
            <a:chExt cx="1137050" cy="66171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2B97052-8E25-CDD0-F142-D8C021DD033D}"/>
                </a:ext>
              </a:extLst>
            </p:cNvPr>
            <p:cNvGrpSpPr/>
            <p:nvPr/>
          </p:nvGrpSpPr>
          <p:grpSpPr>
            <a:xfrm>
              <a:off x="2705417" y="3399191"/>
              <a:ext cx="482194" cy="414000"/>
              <a:chOff x="4835260" y="1096829"/>
              <a:chExt cx="482194" cy="4140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5B3831F-9E5B-22A7-D767-1F93BAFC922D}"/>
                  </a:ext>
                </a:extLst>
              </p:cNvPr>
              <p:cNvSpPr/>
              <p:nvPr/>
            </p:nvSpPr>
            <p:spPr>
              <a:xfrm>
                <a:off x="4835260" y="1096829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1C3030C-DE81-A002-B893-B1D0B0C2979D}"/>
                      </a:ext>
                    </a:extLst>
                  </p:cNvPr>
                  <p:cNvSpPr txBox="1"/>
                  <p:nvPr/>
                </p:nvSpPr>
                <p:spPr>
                  <a:xfrm>
                    <a:off x="4848095" y="1172631"/>
                    <a:ext cx="469359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1C3030C-DE81-A002-B893-B1D0B0C297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8095" y="1172631"/>
                    <a:ext cx="469359" cy="26770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0526" t="-95455" r="-10526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FA672B9-033D-1A26-F06E-6D10EFAA63F7}"/>
                </a:ext>
              </a:extLst>
            </p:cNvPr>
            <p:cNvGrpSpPr/>
            <p:nvPr/>
          </p:nvGrpSpPr>
          <p:grpSpPr>
            <a:xfrm>
              <a:off x="3373108" y="3399529"/>
              <a:ext cx="469359" cy="414000"/>
              <a:chOff x="4750382" y="1097167"/>
              <a:chExt cx="469359" cy="4140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78D7AF7-B0B2-E9C4-DB50-72D58F727732}"/>
                  </a:ext>
                </a:extLst>
              </p:cNvPr>
              <p:cNvSpPr/>
              <p:nvPr/>
            </p:nvSpPr>
            <p:spPr>
              <a:xfrm>
                <a:off x="4768598" y="1097167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EBB7ECF-9CD4-B2EC-2D78-91D0DFFC5C68}"/>
                      </a:ext>
                    </a:extLst>
                  </p:cNvPr>
                  <p:cNvSpPr txBox="1"/>
                  <p:nvPr/>
                </p:nvSpPr>
                <p:spPr>
                  <a:xfrm>
                    <a:off x="4750382" y="1170743"/>
                    <a:ext cx="469359" cy="267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EBB7ECF-9CD4-B2EC-2D78-91D0DFFC5C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0382" y="1170743"/>
                    <a:ext cx="469359" cy="26770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526" t="-95455" r="-789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C6D933F-03DE-293B-C3B2-4ADE53BE02FB}"/>
                </a:ext>
              </a:extLst>
            </p:cNvPr>
            <p:cNvCxnSpPr>
              <a:cxnSpLocks/>
              <a:stCxn id="15" idx="4"/>
              <a:endCxn id="52" idx="0"/>
            </p:cNvCxnSpPr>
            <p:nvPr/>
          </p:nvCxnSpPr>
          <p:spPr>
            <a:xfrm flipH="1">
              <a:off x="2912417" y="3151816"/>
              <a:ext cx="362911" cy="24737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0D3B30C-D9BE-A1D1-23C5-29B6AC86A0E2}"/>
                </a:ext>
              </a:extLst>
            </p:cNvPr>
            <p:cNvCxnSpPr>
              <a:cxnSpLocks/>
              <a:stCxn id="15" idx="4"/>
              <a:endCxn id="49" idx="0"/>
            </p:cNvCxnSpPr>
            <p:nvPr/>
          </p:nvCxnSpPr>
          <p:spPr>
            <a:xfrm>
              <a:off x="3275328" y="3151816"/>
              <a:ext cx="322996" cy="247713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A41F99E-303A-425B-3A2C-F2B17D14C685}"/>
              </a:ext>
            </a:extLst>
          </p:cNvPr>
          <p:cNvGrpSpPr/>
          <p:nvPr/>
        </p:nvGrpSpPr>
        <p:grpSpPr>
          <a:xfrm>
            <a:off x="2885896" y="2796382"/>
            <a:ext cx="54000" cy="358800"/>
            <a:chOff x="654341" y="2461508"/>
            <a:chExt cx="54000" cy="3588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9873D80-2BEA-12E1-48CA-0C31435C1AFE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5CC9230-F3E2-044E-DE37-B5259A5375DF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DD26E2-A579-136E-31A3-FE65EC7FE551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B5F352B-927C-02E3-1AC5-7CEA5412C38A}"/>
              </a:ext>
            </a:extLst>
          </p:cNvPr>
          <p:cNvGrpSpPr/>
          <p:nvPr/>
        </p:nvGrpSpPr>
        <p:grpSpPr>
          <a:xfrm>
            <a:off x="3516450" y="2796382"/>
            <a:ext cx="54000" cy="358800"/>
            <a:chOff x="654341" y="2461508"/>
            <a:chExt cx="54000" cy="3588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3FEC6A1-7894-356F-2CD0-6E44DC3FD21E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6C07F3A-0D1E-DFDE-9EEA-F3BEF36BF6AF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364FB17-EB3D-E311-D134-5EFDED516F5B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B718897-9F6C-969B-8241-33509785DF09}"/>
              </a:ext>
            </a:extLst>
          </p:cNvPr>
          <p:cNvGrpSpPr/>
          <p:nvPr/>
        </p:nvGrpSpPr>
        <p:grpSpPr>
          <a:xfrm>
            <a:off x="4705319" y="2791288"/>
            <a:ext cx="54000" cy="358800"/>
            <a:chOff x="654341" y="2461508"/>
            <a:chExt cx="54000" cy="3588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8F0C8C5-53D7-1458-3AD3-76F57742BF5E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F8DB227-8F99-6CC2-B97E-7E8C474590F4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EAF7AC8-9716-C3C9-196E-FDF55BFD4468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562BC34B-F5D7-7A23-DF09-669A6AA7ED25}"/>
              </a:ext>
            </a:extLst>
          </p:cNvPr>
          <p:cNvSpPr txBox="1">
            <a:spLocks/>
          </p:cNvSpPr>
          <p:nvPr/>
        </p:nvSpPr>
        <p:spPr>
          <a:xfrm>
            <a:off x="2288648" y="3172197"/>
            <a:ext cx="597248" cy="2738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Base</a:t>
            </a:r>
            <a:endParaRPr lang="en-US" sz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2BE03DB-39EF-290B-8681-4B1F9FD21294}"/>
              </a:ext>
            </a:extLst>
          </p:cNvPr>
          <p:cNvGrpSpPr/>
          <p:nvPr/>
        </p:nvGrpSpPr>
        <p:grpSpPr>
          <a:xfrm>
            <a:off x="2765098" y="3202985"/>
            <a:ext cx="2140712" cy="234892"/>
            <a:chOff x="2765098" y="4412609"/>
            <a:chExt cx="2140712" cy="23489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7650DBE-3230-B2C9-3BFF-96D422EBE7B4}"/>
                </a:ext>
              </a:extLst>
            </p:cNvPr>
            <p:cNvSpPr/>
            <p:nvPr/>
          </p:nvSpPr>
          <p:spPr>
            <a:xfrm>
              <a:off x="2765098" y="4412609"/>
              <a:ext cx="2140712" cy="2348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537C9CB-ED9A-6963-99BE-B26B4B8B38FC}"/>
                    </a:ext>
                  </a:extLst>
                </p:cNvPr>
                <p:cNvSpPr txBox="1"/>
                <p:nvPr/>
              </p:nvSpPr>
              <p:spPr>
                <a:xfrm>
                  <a:off x="2837908" y="4422333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537C9CB-ED9A-6963-99BE-B26B4B8B3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908" y="4422333"/>
                  <a:ext cx="149976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30769" r="-2307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D05C723-52DF-25D5-2F78-BF3D56CDA464}"/>
                    </a:ext>
                  </a:extLst>
                </p:cNvPr>
                <p:cNvSpPr txBox="1"/>
                <p:nvPr/>
              </p:nvSpPr>
              <p:spPr>
                <a:xfrm>
                  <a:off x="3080963" y="4423846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D05C723-52DF-25D5-2F78-BF3D56CDA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963" y="4423846"/>
                  <a:ext cx="149976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23077" r="-2307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4B4CB02-C40D-52F4-6824-AAE27FB5B6B2}"/>
                    </a:ext>
                  </a:extLst>
                </p:cNvPr>
                <p:cNvSpPr txBox="1"/>
                <p:nvPr/>
              </p:nvSpPr>
              <p:spPr>
                <a:xfrm>
                  <a:off x="4657331" y="4423152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4B4CB02-C40D-52F4-6824-AAE27FB5B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331" y="4423152"/>
                  <a:ext cx="149976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30769" r="-2307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97CCEDF-BD0A-6CDD-4825-548D5CC7AF57}"/>
                    </a:ext>
                  </a:extLst>
                </p:cNvPr>
                <p:cNvSpPr txBox="1"/>
                <p:nvPr/>
              </p:nvSpPr>
              <p:spPr>
                <a:xfrm>
                  <a:off x="3314358" y="4417515"/>
                  <a:ext cx="1499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97CCEDF-BD0A-6CDD-4825-548D5CC7AF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358" y="4417515"/>
                  <a:ext cx="149976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33333" r="-25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872BB8-BD27-0F9B-5DAD-815EA12D614D}"/>
              </a:ext>
            </a:extLst>
          </p:cNvPr>
          <p:cNvSpPr txBox="1"/>
          <p:nvPr/>
        </p:nvSpPr>
        <p:spPr>
          <a:xfrm>
            <a:off x="5280100" y="1080217"/>
            <a:ext cx="76354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Level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A260A-48AD-00D6-4EDB-F2B51A6FFB5C}"/>
              </a:ext>
            </a:extLst>
          </p:cNvPr>
          <p:cNvSpPr txBox="1"/>
          <p:nvPr/>
        </p:nvSpPr>
        <p:spPr>
          <a:xfrm>
            <a:off x="5289330" y="1709744"/>
            <a:ext cx="76354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Level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A6DAEF-0FC7-ACDD-E319-39241D681EE0}"/>
                  </a:ext>
                </a:extLst>
              </p:cNvPr>
              <p:cNvSpPr txBox="1"/>
              <p:nvPr/>
            </p:nvSpPr>
            <p:spPr>
              <a:xfrm>
                <a:off x="5289330" y="2830576"/>
                <a:ext cx="11733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Level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A6DAEF-0FC7-ACDD-E319-39241D681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30" y="2830576"/>
                <a:ext cx="1173335" cy="338554"/>
              </a:xfrm>
              <a:prstGeom prst="rect">
                <a:avLst/>
              </a:prstGeom>
              <a:blipFill>
                <a:blip r:embed="rId17"/>
                <a:stretch>
                  <a:fillRect l="-3226"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9119B9-05DB-5747-8C65-C4F5973226C6}"/>
                  </a:ext>
                </a:extLst>
              </p:cNvPr>
              <p:cNvSpPr txBox="1"/>
              <p:nvPr/>
            </p:nvSpPr>
            <p:spPr>
              <a:xfrm>
                <a:off x="5289330" y="3201059"/>
                <a:ext cx="814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Level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9119B9-05DB-5747-8C65-C4F59732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30" y="3201059"/>
                <a:ext cx="814454" cy="338554"/>
              </a:xfrm>
              <a:prstGeom prst="rect">
                <a:avLst/>
              </a:prstGeom>
              <a:blipFill>
                <a:blip r:embed="rId18"/>
                <a:stretch>
                  <a:fillRect l="-4615" t="-740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07D598-6FB8-A715-0FAE-5E44AB6890F2}"/>
                  </a:ext>
                </a:extLst>
              </p:cNvPr>
              <p:cNvSpPr txBox="1"/>
              <p:nvPr/>
            </p:nvSpPr>
            <p:spPr>
              <a:xfrm>
                <a:off x="1322006" y="1218682"/>
                <a:ext cx="2291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07D598-6FB8-A715-0FAE-5E44AB689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006" y="1218682"/>
                <a:ext cx="229101" cy="215444"/>
              </a:xfrm>
              <a:prstGeom prst="rect">
                <a:avLst/>
              </a:prstGeom>
              <a:blipFill>
                <a:blip r:embed="rId19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C6F9D7-EAFE-1EB5-F833-9501D3B601CE}"/>
                  </a:ext>
                </a:extLst>
              </p:cNvPr>
              <p:cNvSpPr txBox="1"/>
              <p:nvPr/>
            </p:nvSpPr>
            <p:spPr>
              <a:xfrm>
                <a:off x="892657" y="1772837"/>
                <a:ext cx="108779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f>
                        <m:fPr>
                          <m:type m:val="skw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𝑐𝑛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C6F9D7-EAFE-1EB5-F833-9501D3B60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57" y="1772837"/>
                <a:ext cx="1087798" cy="246221"/>
              </a:xfrm>
              <a:prstGeom prst="rect">
                <a:avLst/>
              </a:prstGeom>
              <a:blipFill>
                <a:blip r:embed="rId20"/>
                <a:stretch>
                  <a:fillRect l="-3488" t="-190000" r="-2326" b="-2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A8C9C4-8F7D-044F-5AB3-BEEB0016E1DA}"/>
                  </a:ext>
                </a:extLst>
              </p:cNvPr>
              <p:cNvSpPr txBox="1"/>
              <p:nvPr/>
            </p:nvSpPr>
            <p:spPr>
              <a:xfrm>
                <a:off x="892657" y="2427676"/>
                <a:ext cx="1087797" cy="245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4∗</m:t>
                      </m:r>
                      <m:f>
                        <m:fPr>
                          <m:type m:val="skw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𝑐𝑛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A8C9C4-8F7D-044F-5AB3-BEEB0016E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57" y="2427676"/>
                <a:ext cx="1087797" cy="245452"/>
              </a:xfrm>
              <a:prstGeom prst="rect">
                <a:avLst/>
              </a:prstGeom>
              <a:blipFill>
                <a:blip r:embed="rId21"/>
                <a:stretch>
                  <a:fillRect l="-3488" t="-190000" r="-2326" b="-2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07A1C1C-5FC4-6B2C-8398-9998DF4F123C}"/>
              </a:ext>
            </a:extLst>
          </p:cNvPr>
          <p:cNvGrpSpPr/>
          <p:nvPr/>
        </p:nvGrpSpPr>
        <p:grpSpPr>
          <a:xfrm>
            <a:off x="1330996" y="2844027"/>
            <a:ext cx="54000" cy="358800"/>
            <a:chOff x="654341" y="2461508"/>
            <a:chExt cx="54000" cy="3588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F413B45-E101-9A64-79E2-65755A8BEE3F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77AE90B-BD04-E920-D8A4-303FAE774583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E223B73-C328-E03B-0077-65E6C1D3D2E4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108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Recursion Tree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34E7948-5602-50B7-5D86-1DAD644549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420" y="1096951"/>
                <a:ext cx="6450388" cy="342279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Lets take another example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15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15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15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Does it make sense?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The general form of the recurrence can be</a:t>
                </a:r>
                <a:br>
                  <a:rPr lang="en-US" sz="15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T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n</m:t>
                        </m:r>
                      </m:e>
                    </m:d>
                    <m:r>
                      <a:rPr lang="en-US" sz="1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n-US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𝑇</m:t>
                    </m:r>
                    <m:d>
                      <m:d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lang="en-US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lang="en-US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lang="en-US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lang="en-US" sz="15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100" dirty="0"/>
                  <a:t>Where,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lang="en-US" sz="1100" dirty="0"/>
                  <a:t> is number of subproblems (branching factor)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lang="en-US" sz="1100" dirty="0"/>
                  <a:t> is the size of each subproblem (division ratio)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lang="en-US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lang="en-US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en-US" sz="1100" dirty="0"/>
                  <a:t> total time for divide and combine operations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15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What are these values for binary search?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T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</m:t>
                          </m:r>
                        </m:e>
                      </m:d>
                      <m:r>
                        <a:rPr lang="en-US" sz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𝑐</m:t>
                      </m:r>
                    </m:oMath>
                  </m:oMathPara>
                </a14:m>
                <a:endParaRPr lang="en-US" sz="15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500" dirty="0"/>
                  <a:t>with base case time - constant</a:t>
                </a: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34E7948-5602-50B7-5D86-1DAD64454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20" y="1096951"/>
                <a:ext cx="6450388" cy="3422797"/>
              </a:xfrm>
              <a:prstGeom prst="rect">
                <a:avLst/>
              </a:prstGeom>
              <a:blipFill>
                <a:blip r:embed="rId3"/>
                <a:stretch>
                  <a:fillRect l="-196" t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160B95-CFE8-F01B-1D12-64E18EF49E13}"/>
                  </a:ext>
                </a:extLst>
              </p:cNvPr>
              <p:cNvSpPr txBox="1"/>
              <p:nvPr/>
            </p:nvSpPr>
            <p:spPr>
              <a:xfrm>
                <a:off x="2043262" y="1439836"/>
                <a:ext cx="2373565" cy="681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𝑐𝑛</m:t>
                              </m:r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160B95-CFE8-F01B-1D12-64E18EF49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62" y="1439836"/>
                <a:ext cx="2373565" cy="681918"/>
              </a:xfrm>
              <a:prstGeom prst="rect">
                <a:avLst/>
              </a:prstGeom>
              <a:blipFill>
                <a:blip r:embed="rId4"/>
                <a:stretch>
                  <a:fillRect l="-14894" t="-192727" b="-27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64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Recursion Tree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/>
              <p:nvPr/>
            </p:nvSpPr>
            <p:spPr>
              <a:xfrm>
                <a:off x="-81931" y="1075745"/>
                <a:ext cx="2223203" cy="632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931" y="1075745"/>
                <a:ext cx="2223203" cy="632737"/>
              </a:xfrm>
              <a:prstGeom prst="rect">
                <a:avLst/>
              </a:prstGeom>
              <a:blipFill>
                <a:blip r:embed="rId3"/>
                <a:stretch>
                  <a:fillRect l="-14205" t="-188235" b="-2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728ECA74-FAFD-5A94-275F-B1F63D7560E2}"/>
              </a:ext>
            </a:extLst>
          </p:cNvPr>
          <p:cNvGrpSpPr/>
          <p:nvPr/>
        </p:nvGrpSpPr>
        <p:grpSpPr>
          <a:xfrm>
            <a:off x="1939616" y="1108617"/>
            <a:ext cx="2607509" cy="954210"/>
            <a:chOff x="1417102" y="1171168"/>
            <a:chExt cx="2607509" cy="9542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2F66F46-DA3F-2428-D8DD-95B214AE5369}"/>
                </a:ext>
              </a:extLst>
            </p:cNvPr>
            <p:cNvGrpSpPr/>
            <p:nvPr/>
          </p:nvGrpSpPr>
          <p:grpSpPr>
            <a:xfrm>
              <a:off x="2883315" y="1171168"/>
              <a:ext cx="360000" cy="360000"/>
              <a:chOff x="4605557" y="1063396"/>
              <a:chExt cx="360000" cy="360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0C50D76-1261-C3AA-38F9-33CBD4752AD7}"/>
                  </a:ext>
                </a:extLst>
              </p:cNvPr>
              <p:cNvSpPr/>
              <p:nvPr/>
            </p:nvSpPr>
            <p:spPr>
              <a:xfrm>
                <a:off x="4605557" y="1063396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6B8823C-E26D-F9A1-3737-E32E70A4C15E}"/>
                      </a:ext>
                    </a:extLst>
                  </p:cNvPr>
                  <p:cNvSpPr txBox="1"/>
                  <p:nvPr/>
                </p:nvSpPr>
                <p:spPr>
                  <a:xfrm>
                    <a:off x="4624373" y="1098475"/>
                    <a:ext cx="3411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0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6B8823C-E26D-F9A1-3737-E32E70A4C1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4373" y="1098475"/>
                    <a:ext cx="34118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545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26E336-ECEA-1C22-2157-6AFEA9C57ABB}"/>
                </a:ext>
              </a:extLst>
            </p:cNvPr>
            <p:cNvGrpSpPr/>
            <p:nvPr/>
          </p:nvGrpSpPr>
          <p:grpSpPr>
            <a:xfrm>
              <a:off x="1417102" y="1711378"/>
              <a:ext cx="595611" cy="414000"/>
              <a:chOff x="1417102" y="1769515"/>
              <a:chExt cx="595611" cy="4140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438E605-864E-8A27-C01A-CE9B49810918}"/>
                  </a:ext>
                </a:extLst>
              </p:cNvPr>
              <p:cNvSpPr/>
              <p:nvPr/>
            </p:nvSpPr>
            <p:spPr>
              <a:xfrm>
                <a:off x="1495581" y="1769515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96266A6-0AA4-ED54-DC73-D8B6A9F67945}"/>
                      </a:ext>
                    </a:extLst>
                  </p:cNvPr>
                  <p:cNvSpPr txBox="1"/>
                  <p:nvPr/>
                </p:nvSpPr>
                <p:spPr>
                  <a:xfrm>
                    <a:off x="1417102" y="1838007"/>
                    <a:ext cx="595611" cy="268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96266A6-0AA4-ED54-DC73-D8B6A9F679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7102" y="1838007"/>
                    <a:ext cx="595611" cy="26827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9545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1E63EB3-00CF-AC34-66F4-A8D56F78CE6D}"/>
                </a:ext>
              </a:extLst>
            </p:cNvPr>
            <p:cNvGrpSpPr/>
            <p:nvPr/>
          </p:nvGrpSpPr>
          <p:grpSpPr>
            <a:xfrm>
              <a:off x="2087735" y="1711378"/>
              <a:ext cx="595611" cy="414000"/>
              <a:chOff x="1417102" y="1769515"/>
              <a:chExt cx="595611" cy="414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A7AC204-6D0E-E425-98B5-849AFA09E2FD}"/>
                  </a:ext>
                </a:extLst>
              </p:cNvPr>
              <p:cNvSpPr/>
              <p:nvPr/>
            </p:nvSpPr>
            <p:spPr>
              <a:xfrm>
                <a:off x="1495581" y="1769515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6613F962-9143-6AE6-636C-493E1C376101}"/>
                      </a:ext>
                    </a:extLst>
                  </p:cNvPr>
                  <p:cNvSpPr txBox="1"/>
                  <p:nvPr/>
                </p:nvSpPr>
                <p:spPr>
                  <a:xfrm>
                    <a:off x="1417102" y="1838007"/>
                    <a:ext cx="595611" cy="268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6613F962-9143-6AE6-636C-493E1C3761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7102" y="1838007"/>
                    <a:ext cx="595611" cy="26827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9545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8F757E2-9F8E-B069-79B1-EE8E5FBA1F36}"/>
                </a:ext>
              </a:extLst>
            </p:cNvPr>
            <p:cNvGrpSpPr/>
            <p:nvPr/>
          </p:nvGrpSpPr>
          <p:grpSpPr>
            <a:xfrm>
              <a:off x="2758368" y="1711378"/>
              <a:ext cx="595611" cy="414000"/>
              <a:chOff x="1417102" y="1769515"/>
              <a:chExt cx="595611" cy="4140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542FF0E-FCA1-B23F-1170-2FD0FF5B9F29}"/>
                  </a:ext>
                </a:extLst>
              </p:cNvPr>
              <p:cNvSpPr/>
              <p:nvPr/>
            </p:nvSpPr>
            <p:spPr>
              <a:xfrm>
                <a:off x="1495581" y="1769515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F294929-FD12-CF2F-C6FA-EC4EB22A66CD}"/>
                      </a:ext>
                    </a:extLst>
                  </p:cNvPr>
                  <p:cNvSpPr txBox="1"/>
                  <p:nvPr/>
                </p:nvSpPr>
                <p:spPr>
                  <a:xfrm>
                    <a:off x="1417102" y="1838007"/>
                    <a:ext cx="595611" cy="268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F294929-FD12-CF2F-C6FA-EC4EB22A66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7102" y="1838007"/>
                    <a:ext cx="595611" cy="26827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9545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4B02919-374D-68CD-EB63-8D8A1457CAB5}"/>
                </a:ext>
              </a:extLst>
            </p:cNvPr>
            <p:cNvGrpSpPr/>
            <p:nvPr/>
          </p:nvGrpSpPr>
          <p:grpSpPr>
            <a:xfrm>
              <a:off x="3429000" y="1711378"/>
              <a:ext cx="595611" cy="414000"/>
              <a:chOff x="1417102" y="1769515"/>
              <a:chExt cx="595611" cy="41400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208E7C8-23C4-0FF3-7EFA-2C81CABC40E9}"/>
                  </a:ext>
                </a:extLst>
              </p:cNvPr>
              <p:cNvSpPr/>
              <p:nvPr/>
            </p:nvSpPr>
            <p:spPr>
              <a:xfrm>
                <a:off x="1495581" y="1769515"/>
                <a:ext cx="414000" cy="41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11976FE-2348-68D3-736D-C945D7E9ADCB}"/>
                      </a:ext>
                    </a:extLst>
                  </p:cNvPr>
                  <p:cNvSpPr txBox="1"/>
                  <p:nvPr/>
                </p:nvSpPr>
                <p:spPr>
                  <a:xfrm>
                    <a:off x="1417102" y="1838007"/>
                    <a:ext cx="595611" cy="268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11976FE-2348-68D3-736D-C945D7E9AD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7102" y="1838007"/>
                    <a:ext cx="595611" cy="26827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95455" b="-15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15B198D-6BC1-7ECE-2B8A-133177DE1038}"/>
                </a:ext>
              </a:extLst>
            </p:cNvPr>
            <p:cNvCxnSpPr>
              <a:cxnSpLocks/>
              <a:stCxn id="7" idx="4"/>
              <a:endCxn id="16" idx="0"/>
            </p:cNvCxnSpPr>
            <p:nvPr/>
          </p:nvCxnSpPr>
          <p:spPr>
            <a:xfrm flipH="1">
              <a:off x="1702581" y="1531168"/>
              <a:ext cx="1360734" cy="18021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2D96306-DC95-9086-30D3-642F1A37C4E5}"/>
                </a:ext>
              </a:extLst>
            </p:cNvPr>
            <p:cNvCxnSpPr>
              <a:cxnSpLocks/>
              <a:stCxn id="7" idx="4"/>
              <a:endCxn id="20" idx="0"/>
            </p:cNvCxnSpPr>
            <p:nvPr/>
          </p:nvCxnSpPr>
          <p:spPr>
            <a:xfrm flipH="1">
              <a:off x="2373214" y="1531168"/>
              <a:ext cx="690101" cy="18021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FD38BDD-6C4B-89C9-9659-3947A2F5111B}"/>
                </a:ext>
              </a:extLst>
            </p:cNvPr>
            <p:cNvCxnSpPr>
              <a:cxnSpLocks/>
              <a:stCxn id="7" idx="4"/>
              <a:endCxn id="29" idx="0"/>
            </p:cNvCxnSpPr>
            <p:nvPr/>
          </p:nvCxnSpPr>
          <p:spPr>
            <a:xfrm flipH="1">
              <a:off x="3043847" y="1531168"/>
              <a:ext cx="19468" cy="18021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0232EC-929B-B839-01BE-DF879644CFE2}"/>
                </a:ext>
              </a:extLst>
            </p:cNvPr>
            <p:cNvCxnSpPr>
              <a:cxnSpLocks/>
              <a:stCxn id="7" idx="4"/>
              <a:endCxn id="32" idx="0"/>
            </p:cNvCxnSpPr>
            <p:nvPr/>
          </p:nvCxnSpPr>
          <p:spPr>
            <a:xfrm>
              <a:off x="3063315" y="1531168"/>
              <a:ext cx="651164" cy="18021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B46D48D-48C4-A7DA-7763-3E58B6062C9F}"/>
              </a:ext>
            </a:extLst>
          </p:cNvPr>
          <p:cNvGrpSpPr/>
          <p:nvPr/>
        </p:nvGrpSpPr>
        <p:grpSpPr>
          <a:xfrm>
            <a:off x="523602" y="1104937"/>
            <a:ext cx="3989796" cy="1552305"/>
            <a:chOff x="489812" y="2304808"/>
            <a:chExt cx="3989796" cy="155230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C501214-9D5E-2B73-38CC-7BD893C4B7E8}"/>
                </a:ext>
              </a:extLst>
            </p:cNvPr>
            <p:cNvGrpSpPr/>
            <p:nvPr/>
          </p:nvGrpSpPr>
          <p:grpSpPr>
            <a:xfrm>
              <a:off x="1913665" y="2304808"/>
              <a:ext cx="2565943" cy="954210"/>
              <a:chOff x="1428662" y="1171168"/>
              <a:chExt cx="2565943" cy="95421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F9207FE-E56A-B8C7-2580-1F1C0209497E}"/>
                  </a:ext>
                </a:extLst>
              </p:cNvPr>
              <p:cNvGrpSpPr/>
              <p:nvPr/>
            </p:nvGrpSpPr>
            <p:grpSpPr>
              <a:xfrm>
                <a:off x="2883315" y="1171168"/>
                <a:ext cx="360000" cy="360000"/>
                <a:chOff x="4605557" y="1063396"/>
                <a:chExt cx="360000" cy="360000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4EF05C36-4607-7EC8-2972-97B7400849D1}"/>
                    </a:ext>
                  </a:extLst>
                </p:cNvPr>
                <p:cNvSpPr/>
                <p:nvPr/>
              </p:nvSpPr>
              <p:spPr>
                <a:xfrm>
                  <a:off x="4605557" y="1063396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1FA056EC-A7A8-77E0-32A3-0EDD4F894F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24373" y="1098475"/>
                      <a:ext cx="34118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b="0" dirty="0"/>
                        <a:t>c</a:t>
                      </a:r>
                      <a14:m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1FA056EC-A7A8-77E0-32A3-0EDD4F894F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24373" y="1098475"/>
                      <a:ext cx="341184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D49B0873-1E2D-C5D3-B8AF-BCD6FED16C89}"/>
                  </a:ext>
                </a:extLst>
              </p:cNvPr>
              <p:cNvGrpSpPr/>
              <p:nvPr/>
            </p:nvGrpSpPr>
            <p:grpSpPr>
              <a:xfrm>
                <a:off x="1428662" y="1711378"/>
                <a:ext cx="469359" cy="414000"/>
                <a:chOff x="1428662" y="1769515"/>
                <a:chExt cx="469359" cy="41400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9677477-21CD-2D5F-27AD-3E17F20E9467}"/>
                    </a:ext>
                  </a:extLst>
                </p:cNvPr>
                <p:cNvSpPr/>
                <p:nvPr/>
              </p:nvSpPr>
              <p:spPr>
                <a:xfrm>
                  <a:off x="1456341" y="1769515"/>
                  <a:ext cx="414000" cy="414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2ACD3200-35FB-8DA8-F609-FEB87DA030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8662" y="1842376"/>
                      <a:ext cx="469359" cy="268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skw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2ACD3200-35FB-8DA8-F609-FEB87DA030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8662" y="1842376"/>
                      <a:ext cx="469359" cy="26827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0526" t="-95455" r="-7895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FAEC5E3-E2DC-E4EB-F246-887937FF310A}"/>
                  </a:ext>
                </a:extLst>
              </p:cNvPr>
              <p:cNvGrpSpPr/>
              <p:nvPr/>
            </p:nvGrpSpPr>
            <p:grpSpPr>
              <a:xfrm>
                <a:off x="2099295" y="1711378"/>
                <a:ext cx="469359" cy="414000"/>
                <a:chOff x="1428662" y="1769515"/>
                <a:chExt cx="469359" cy="414000"/>
              </a:xfrm>
            </p:grpSpPr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386E89A5-81CC-C3D4-808D-D2BE1AE92B0C}"/>
                    </a:ext>
                  </a:extLst>
                </p:cNvPr>
                <p:cNvSpPr/>
                <p:nvPr/>
              </p:nvSpPr>
              <p:spPr>
                <a:xfrm>
                  <a:off x="1456341" y="1769515"/>
                  <a:ext cx="414000" cy="414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DB0658C5-63BF-603A-DB45-0595BFB98E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8662" y="1842376"/>
                      <a:ext cx="469359" cy="268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skw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DB0658C5-63BF-603A-DB45-0595BFB98E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8662" y="1842376"/>
                      <a:ext cx="469359" cy="26827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7895" t="-95455" r="-1052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4FB858B-A37E-3CAC-B26B-9940E44F6C4B}"/>
                  </a:ext>
                </a:extLst>
              </p:cNvPr>
              <p:cNvGrpSpPr/>
              <p:nvPr/>
            </p:nvGrpSpPr>
            <p:grpSpPr>
              <a:xfrm>
                <a:off x="2798595" y="1711378"/>
                <a:ext cx="469359" cy="414000"/>
                <a:chOff x="1457329" y="1769515"/>
                <a:chExt cx="469359" cy="414000"/>
              </a:xfrm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52FCD299-E83C-450E-0BA7-9986ED16556D}"/>
                    </a:ext>
                  </a:extLst>
                </p:cNvPr>
                <p:cNvSpPr/>
                <p:nvPr/>
              </p:nvSpPr>
              <p:spPr>
                <a:xfrm>
                  <a:off x="1485008" y="1769515"/>
                  <a:ext cx="414000" cy="414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1CB01974-1573-31B1-B1A0-50F2C7A78F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57329" y="1842376"/>
                      <a:ext cx="469359" cy="268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skw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1CB01974-1573-31B1-B1A0-50F2C7A78F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7329" y="1842376"/>
                      <a:ext cx="469359" cy="26827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0526" t="-95455" r="-7895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CE24245D-D456-2878-68DF-59EBA70791CB}"/>
                  </a:ext>
                </a:extLst>
              </p:cNvPr>
              <p:cNvGrpSpPr/>
              <p:nvPr/>
            </p:nvGrpSpPr>
            <p:grpSpPr>
              <a:xfrm>
                <a:off x="3525246" y="1711378"/>
                <a:ext cx="469359" cy="414000"/>
                <a:chOff x="1513348" y="1769515"/>
                <a:chExt cx="469359" cy="414000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7E5E4B2-A2BF-A7C0-8900-DE4E1F1413DB}"/>
                    </a:ext>
                  </a:extLst>
                </p:cNvPr>
                <p:cNvSpPr/>
                <p:nvPr/>
              </p:nvSpPr>
              <p:spPr>
                <a:xfrm>
                  <a:off x="1541027" y="1769515"/>
                  <a:ext cx="414000" cy="414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C3B7C08A-5686-DFA5-0CC8-4B22287D93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3348" y="1842376"/>
                      <a:ext cx="469359" cy="268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skw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C3B7C08A-5686-DFA5-0CC8-4B22287D93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3348" y="1842376"/>
                      <a:ext cx="469359" cy="26827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t="-95455" r="-1052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08DFED3-2A8C-2D9A-1BD0-81C9632E82AE}"/>
                  </a:ext>
                </a:extLst>
              </p:cNvPr>
              <p:cNvCxnSpPr>
                <a:cxnSpLocks/>
                <a:stCxn id="108" idx="4"/>
                <a:endCxn id="103" idx="0"/>
              </p:cNvCxnSpPr>
              <p:nvPr/>
            </p:nvCxnSpPr>
            <p:spPr>
              <a:xfrm flipH="1">
                <a:off x="1663341" y="1531168"/>
                <a:ext cx="1399974" cy="18021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55E3431-FB80-5B82-9E77-C8988D9C0356}"/>
                  </a:ext>
                </a:extLst>
              </p:cNvPr>
              <p:cNvCxnSpPr>
                <a:cxnSpLocks/>
                <a:stCxn id="108" idx="4"/>
                <a:endCxn id="101" idx="0"/>
              </p:cNvCxnSpPr>
              <p:nvPr/>
            </p:nvCxnSpPr>
            <p:spPr>
              <a:xfrm flipH="1">
                <a:off x="2333974" y="1531168"/>
                <a:ext cx="729341" cy="18021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65E11A1C-A025-B61C-01F8-A0204D8C956D}"/>
                  </a:ext>
                </a:extLst>
              </p:cNvPr>
              <p:cNvCxnSpPr>
                <a:cxnSpLocks/>
                <a:stCxn id="108" idx="4"/>
                <a:endCxn id="93" idx="0"/>
              </p:cNvCxnSpPr>
              <p:nvPr/>
            </p:nvCxnSpPr>
            <p:spPr>
              <a:xfrm flipH="1">
                <a:off x="3033274" y="1531168"/>
                <a:ext cx="30041" cy="18021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EE4F4AD5-706E-09E1-D4F0-EDF508393B6B}"/>
                  </a:ext>
                </a:extLst>
              </p:cNvPr>
              <p:cNvCxnSpPr>
                <a:cxnSpLocks/>
                <a:stCxn id="108" idx="4"/>
                <a:endCxn id="91" idx="0"/>
              </p:cNvCxnSpPr>
              <p:nvPr/>
            </p:nvCxnSpPr>
            <p:spPr>
              <a:xfrm>
                <a:off x="3063315" y="1531168"/>
                <a:ext cx="696610" cy="18021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7291C32-657A-2F3E-A1AD-5D81636A2553}"/>
                </a:ext>
              </a:extLst>
            </p:cNvPr>
            <p:cNvSpPr/>
            <p:nvPr/>
          </p:nvSpPr>
          <p:spPr>
            <a:xfrm>
              <a:off x="517491" y="3435019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08A2DDB-7357-C76A-51AF-1CB1D67FE647}"/>
                    </a:ext>
                  </a:extLst>
                </p:cNvPr>
                <p:cNvSpPr txBox="1"/>
                <p:nvPr/>
              </p:nvSpPr>
              <p:spPr>
                <a:xfrm>
                  <a:off x="489812" y="3507880"/>
                  <a:ext cx="46935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08A2DDB-7357-C76A-51AF-1CB1D67FE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12" y="3507880"/>
                  <a:ext cx="469359" cy="267702"/>
                </a:xfrm>
                <a:prstGeom prst="rect">
                  <a:avLst/>
                </a:prstGeom>
                <a:blipFill>
                  <a:blip r:embed="rId14"/>
                  <a:stretch>
                    <a:fillRect l="-10526" t="-91304" r="-7895" b="-1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998AD0CE-4404-E5D0-D6DC-5CA42459ACF5}"/>
                </a:ext>
              </a:extLst>
            </p:cNvPr>
            <p:cNvSpPr/>
            <p:nvPr/>
          </p:nvSpPr>
          <p:spPr>
            <a:xfrm>
              <a:off x="1055110" y="3438983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A32D7BA-A781-C03D-2C47-A4E457B692E5}"/>
                    </a:ext>
                  </a:extLst>
                </p:cNvPr>
                <p:cNvSpPr txBox="1"/>
                <p:nvPr/>
              </p:nvSpPr>
              <p:spPr>
                <a:xfrm>
                  <a:off x="1027431" y="3511844"/>
                  <a:ext cx="46935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A32D7BA-A781-C03D-2C47-A4E457B692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431" y="3511844"/>
                  <a:ext cx="469359" cy="267702"/>
                </a:xfrm>
                <a:prstGeom prst="rect">
                  <a:avLst/>
                </a:prstGeom>
                <a:blipFill>
                  <a:blip r:embed="rId15"/>
                  <a:stretch>
                    <a:fillRect l="-10526" t="-86957" r="-10526" b="-1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BE99CC1-ACC6-1113-685A-DF9ABF71DD9C}"/>
                </a:ext>
              </a:extLst>
            </p:cNvPr>
            <p:cNvSpPr/>
            <p:nvPr/>
          </p:nvSpPr>
          <p:spPr>
            <a:xfrm>
              <a:off x="1534045" y="3443113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C8090AE-741C-F248-877F-809CD6482441}"/>
                    </a:ext>
                  </a:extLst>
                </p:cNvPr>
                <p:cNvSpPr txBox="1"/>
                <p:nvPr/>
              </p:nvSpPr>
              <p:spPr>
                <a:xfrm>
                  <a:off x="1506366" y="3515974"/>
                  <a:ext cx="46935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C8090AE-741C-F248-877F-809CD6482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366" y="3515974"/>
                  <a:ext cx="469359" cy="267702"/>
                </a:xfrm>
                <a:prstGeom prst="rect">
                  <a:avLst/>
                </a:prstGeom>
                <a:blipFill>
                  <a:blip r:embed="rId16"/>
                  <a:stretch>
                    <a:fillRect l="-10526" t="-95455" r="-7895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0298EB7-AF14-D3D5-94EA-F7D2B9BF9A69}"/>
                </a:ext>
              </a:extLst>
            </p:cNvPr>
            <p:cNvSpPr/>
            <p:nvPr/>
          </p:nvSpPr>
          <p:spPr>
            <a:xfrm>
              <a:off x="2024796" y="3443113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FDBBC8F-D1FF-34D6-7C78-466B47F8E70E}"/>
                    </a:ext>
                  </a:extLst>
                </p:cNvPr>
                <p:cNvSpPr txBox="1"/>
                <p:nvPr/>
              </p:nvSpPr>
              <p:spPr>
                <a:xfrm>
                  <a:off x="1997117" y="3515974"/>
                  <a:ext cx="46935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FDBBC8F-D1FF-34D6-7C78-466B47F8E7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117" y="3515974"/>
                  <a:ext cx="469359" cy="267702"/>
                </a:xfrm>
                <a:prstGeom prst="rect">
                  <a:avLst/>
                </a:prstGeom>
                <a:blipFill>
                  <a:blip r:embed="rId17"/>
                  <a:stretch>
                    <a:fillRect l="-7895" t="-95455" r="-10526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8257A79-9B17-15F4-DED5-42985E3E15E8}"/>
                </a:ext>
              </a:extLst>
            </p:cNvPr>
            <p:cNvCxnSpPr>
              <a:cxnSpLocks/>
              <a:stCxn id="103" idx="4"/>
              <a:endCxn id="112" idx="0"/>
            </p:cNvCxnSpPr>
            <p:nvPr/>
          </p:nvCxnSpPr>
          <p:spPr>
            <a:xfrm flipH="1">
              <a:off x="724491" y="3259018"/>
              <a:ext cx="1423853" cy="17600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367F478-B51E-94DD-9A8B-3FC49B28A810}"/>
                </a:ext>
              </a:extLst>
            </p:cNvPr>
            <p:cNvCxnSpPr>
              <a:cxnSpLocks/>
              <a:stCxn id="103" idx="4"/>
              <a:endCxn id="114" idx="0"/>
            </p:cNvCxnSpPr>
            <p:nvPr/>
          </p:nvCxnSpPr>
          <p:spPr>
            <a:xfrm flipH="1">
              <a:off x="1262110" y="3259018"/>
              <a:ext cx="886234" cy="17996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ABD1E48A-1AF0-BF51-6A67-0F8619758F6D}"/>
                </a:ext>
              </a:extLst>
            </p:cNvPr>
            <p:cNvCxnSpPr>
              <a:cxnSpLocks/>
              <a:stCxn id="103" idx="4"/>
              <a:endCxn id="116" idx="0"/>
            </p:cNvCxnSpPr>
            <p:nvPr/>
          </p:nvCxnSpPr>
          <p:spPr>
            <a:xfrm flipH="1">
              <a:off x="1741045" y="3259018"/>
              <a:ext cx="407299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73A952-9D2F-6323-A74E-8D57B5D6FE10}"/>
                </a:ext>
              </a:extLst>
            </p:cNvPr>
            <p:cNvCxnSpPr>
              <a:cxnSpLocks/>
              <a:stCxn id="103" idx="4"/>
              <a:endCxn id="118" idx="0"/>
            </p:cNvCxnSpPr>
            <p:nvPr/>
          </p:nvCxnSpPr>
          <p:spPr>
            <a:xfrm>
              <a:off x="2148344" y="3259018"/>
              <a:ext cx="83452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3E01F5C-9A90-C9D2-6AD8-DCF0796E38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2095" y="3272224"/>
              <a:ext cx="381803" cy="7471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4E326B4F-D03C-AC73-F1AD-3EA930B57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5547" y="3272224"/>
              <a:ext cx="298351" cy="1627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49096AC-78AA-F359-205F-65517F2D8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5963" y="3272224"/>
              <a:ext cx="127935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02B436D-3B0A-5C4D-44D1-F7AAAC574B79}"/>
                </a:ext>
              </a:extLst>
            </p:cNvPr>
            <p:cNvCxnSpPr>
              <a:cxnSpLocks/>
            </p:cNvCxnSpPr>
            <p:nvPr/>
          </p:nvCxnSpPr>
          <p:spPr>
            <a:xfrm>
              <a:off x="2813898" y="3272224"/>
              <a:ext cx="83452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387A9A2-3687-F3D9-628E-8D0AB7B78C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6474" y="3259018"/>
              <a:ext cx="381803" cy="7471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7EBD6EB-710F-F387-0E20-8B5EF9841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926" y="3259018"/>
              <a:ext cx="298351" cy="1627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73C041E-241F-1936-466B-65614A57B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0342" y="3259018"/>
              <a:ext cx="127935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4DE8D542-7B4E-3347-E303-5819A50DE1E0}"/>
                </a:ext>
              </a:extLst>
            </p:cNvPr>
            <p:cNvCxnSpPr>
              <a:cxnSpLocks/>
            </p:cNvCxnSpPr>
            <p:nvPr/>
          </p:nvCxnSpPr>
          <p:spPr>
            <a:xfrm>
              <a:off x="3518277" y="3259018"/>
              <a:ext cx="83452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2503977F-FFDA-F542-8791-04C32AD4F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6177" y="3268395"/>
              <a:ext cx="381803" cy="7471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D0B6D94F-7980-B222-5C5C-1142BA413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9629" y="3268395"/>
              <a:ext cx="298351" cy="1627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2C8023C-E693-FD41-2B30-CDC269901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0045" y="3268395"/>
              <a:ext cx="127935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D591BC5-4E8E-D1EA-CB92-BBF7366DE85D}"/>
                </a:ext>
              </a:extLst>
            </p:cNvPr>
            <p:cNvCxnSpPr>
              <a:cxnSpLocks/>
            </p:cNvCxnSpPr>
            <p:nvPr/>
          </p:nvCxnSpPr>
          <p:spPr>
            <a:xfrm>
              <a:off x="4247980" y="3268395"/>
              <a:ext cx="83452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D3F35CD-D666-54A3-340C-2084EEFD0644}"/>
              </a:ext>
            </a:extLst>
          </p:cNvPr>
          <p:cNvGrpSpPr/>
          <p:nvPr/>
        </p:nvGrpSpPr>
        <p:grpSpPr>
          <a:xfrm>
            <a:off x="1644206" y="2730325"/>
            <a:ext cx="2902918" cy="654753"/>
            <a:chOff x="1644206" y="2730325"/>
            <a:chExt cx="2902918" cy="654753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A0F5DCD-7984-7777-9FD6-66513F62050E}"/>
                </a:ext>
              </a:extLst>
            </p:cNvPr>
            <p:cNvGrpSpPr/>
            <p:nvPr/>
          </p:nvGrpSpPr>
          <p:grpSpPr>
            <a:xfrm>
              <a:off x="2241454" y="2735419"/>
              <a:ext cx="54000" cy="358800"/>
              <a:chOff x="654341" y="2461508"/>
              <a:chExt cx="54000" cy="358800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96E523D-3953-23A8-7A19-3AC3EE8DC47B}"/>
                  </a:ext>
                </a:extLst>
              </p:cNvPr>
              <p:cNvSpPr/>
              <p:nvPr/>
            </p:nvSpPr>
            <p:spPr>
              <a:xfrm>
                <a:off x="654341" y="24615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4BCE1B5-6E97-87C2-F65C-67CBB90952C9}"/>
                  </a:ext>
                </a:extLst>
              </p:cNvPr>
              <p:cNvSpPr/>
              <p:nvPr/>
            </p:nvSpPr>
            <p:spPr>
              <a:xfrm>
                <a:off x="654341" y="26139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C92EEACB-8727-14E5-FC85-4C90984E7694}"/>
                  </a:ext>
                </a:extLst>
              </p:cNvPr>
              <p:cNvSpPr/>
              <p:nvPr/>
            </p:nvSpPr>
            <p:spPr>
              <a:xfrm>
                <a:off x="654341" y="27663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68F6018-B816-73F0-7B42-58526DA926D3}"/>
                </a:ext>
              </a:extLst>
            </p:cNvPr>
            <p:cNvGrpSpPr/>
            <p:nvPr/>
          </p:nvGrpSpPr>
          <p:grpSpPr>
            <a:xfrm>
              <a:off x="2872008" y="2735419"/>
              <a:ext cx="54000" cy="358800"/>
              <a:chOff x="654341" y="2461508"/>
              <a:chExt cx="54000" cy="3588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342B5D14-7238-273C-80B9-701E63A14571}"/>
                  </a:ext>
                </a:extLst>
              </p:cNvPr>
              <p:cNvSpPr/>
              <p:nvPr/>
            </p:nvSpPr>
            <p:spPr>
              <a:xfrm>
                <a:off x="654341" y="24615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FE17E9B-8CF3-9BF8-7C94-73356A9E80F2}"/>
                  </a:ext>
                </a:extLst>
              </p:cNvPr>
              <p:cNvSpPr/>
              <p:nvPr/>
            </p:nvSpPr>
            <p:spPr>
              <a:xfrm>
                <a:off x="654341" y="26139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4C21F400-2C83-8F59-0B95-433BBE2132EC}"/>
                  </a:ext>
                </a:extLst>
              </p:cNvPr>
              <p:cNvSpPr/>
              <p:nvPr/>
            </p:nvSpPr>
            <p:spPr>
              <a:xfrm>
                <a:off x="654341" y="27663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9DAC19D-E0EC-E658-D658-C35B088F2917}"/>
                </a:ext>
              </a:extLst>
            </p:cNvPr>
            <p:cNvGrpSpPr/>
            <p:nvPr/>
          </p:nvGrpSpPr>
          <p:grpSpPr>
            <a:xfrm>
              <a:off x="4313428" y="2730325"/>
              <a:ext cx="54000" cy="358800"/>
              <a:chOff x="654341" y="2461508"/>
              <a:chExt cx="54000" cy="358800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B898E22-9B5D-F1AD-1045-2036E6D7E8BC}"/>
                  </a:ext>
                </a:extLst>
              </p:cNvPr>
              <p:cNvSpPr/>
              <p:nvPr/>
            </p:nvSpPr>
            <p:spPr>
              <a:xfrm>
                <a:off x="654341" y="24615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D91DFFC-3EC4-EDDD-F475-CA3A05DC0DCB}"/>
                  </a:ext>
                </a:extLst>
              </p:cNvPr>
              <p:cNvSpPr/>
              <p:nvPr/>
            </p:nvSpPr>
            <p:spPr>
              <a:xfrm>
                <a:off x="654341" y="26139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5E14F6B2-7277-E258-C9C7-F2EDBEC26730}"/>
                  </a:ext>
                </a:extLst>
              </p:cNvPr>
              <p:cNvSpPr/>
              <p:nvPr/>
            </p:nvSpPr>
            <p:spPr>
              <a:xfrm>
                <a:off x="654341" y="27663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Content Placeholder 2">
              <a:extLst>
                <a:ext uri="{FF2B5EF4-FFF2-40B4-BE49-F238E27FC236}">
                  <a16:creationId xmlns:a16="http://schemas.microsoft.com/office/drawing/2014/main" id="{6C9E7EAD-D05A-66E4-B952-3CACF3DA13B3}"/>
                </a:ext>
              </a:extLst>
            </p:cNvPr>
            <p:cNvSpPr txBox="1">
              <a:spLocks/>
            </p:cNvSpPr>
            <p:nvPr/>
          </p:nvSpPr>
          <p:spPr>
            <a:xfrm>
              <a:off x="1644206" y="3111234"/>
              <a:ext cx="597248" cy="2738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200" dirty="0"/>
                <a:t>Base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D81C885C-169D-201A-B89E-F07C6EA886B0}"/>
                </a:ext>
              </a:extLst>
            </p:cNvPr>
            <p:cNvGrpSpPr/>
            <p:nvPr/>
          </p:nvGrpSpPr>
          <p:grpSpPr>
            <a:xfrm>
              <a:off x="2120655" y="3142022"/>
              <a:ext cx="2426469" cy="234892"/>
              <a:chOff x="2765098" y="4412609"/>
              <a:chExt cx="2140712" cy="234892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668EFB91-8617-E092-FA62-D15024FF7459}"/>
                  </a:ext>
                </a:extLst>
              </p:cNvPr>
              <p:cNvSpPr/>
              <p:nvPr/>
            </p:nvSpPr>
            <p:spPr>
              <a:xfrm>
                <a:off x="2765098" y="4412609"/>
                <a:ext cx="2140712" cy="234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30CF04DC-F657-617E-96C1-72E60AFEA105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908" y="4422333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2537C9CB-ED9A-6963-99BE-B26B4B8B3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7908" y="4422333"/>
                    <a:ext cx="149976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0769" r="-2307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E45DAF3B-DA25-054F-260E-2B283BB2D8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80963" y="4423846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9D05C723-52DF-25D5-2F78-BF3D56CDA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0963" y="4423846"/>
                    <a:ext cx="149976" cy="21544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3077" r="-2307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50885229-85EC-EDB1-92C5-BA223BE94291}"/>
                      </a:ext>
                    </a:extLst>
                  </p:cNvPr>
                  <p:cNvSpPr txBox="1"/>
                  <p:nvPr/>
                </p:nvSpPr>
                <p:spPr>
                  <a:xfrm>
                    <a:off x="4657331" y="4423152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04B4CB02-C40D-52F4-6824-AAE27FB5B6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7331" y="4423152"/>
                    <a:ext cx="149976" cy="21544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30769" r="-2307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DF18B5BB-2D75-482F-D55B-0381D0047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314358" y="4417515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697CCEDF-BD0A-6CDD-4825-548D5CC7AF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4358" y="4417515"/>
                    <a:ext cx="149976" cy="21544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25000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309A410C-2085-FC75-7959-08863C2541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3441728"/>
                <a:ext cx="6424393" cy="119490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500"/>
                  </a:lnSpc>
                </a:pPr>
                <a:r>
                  <a:rPr lang="en-US" sz="1500" dirty="0"/>
                  <a:t>What will be the number of leaves? More than or less than previous?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1500" dirty="0"/>
                  <a:t>What about the height? </a:t>
                </a:r>
                <a:r>
                  <a:rPr lang="en-US" sz="1600" dirty="0"/>
                  <a:t>More than or less than previous?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1600" dirty="0"/>
              </a:p>
              <a:p>
                <a:pPr>
                  <a:lnSpc>
                    <a:spcPts val="1500"/>
                  </a:lnSpc>
                </a:pPr>
                <a:r>
                  <a:rPr lang="en-US" sz="1600" dirty="0"/>
                  <a:t>Number of leaves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309A410C-2085-FC75-7959-08863C254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3441728"/>
                <a:ext cx="6424393" cy="1194902"/>
              </a:xfrm>
              <a:prstGeom prst="rect">
                <a:avLst/>
              </a:prstGeom>
              <a:blipFill>
                <a:blip r:embed="rId22"/>
                <a:stretch>
                  <a:fillRect l="-394" t="-5263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97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Recursion Tree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/>
              <p:nvPr/>
            </p:nvSpPr>
            <p:spPr>
              <a:xfrm>
                <a:off x="-81931" y="1075745"/>
                <a:ext cx="2223203" cy="632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931" y="1075745"/>
                <a:ext cx="2223203" cy="632737"/>
              </a:xfrm>
              <a:prstGeom prst="rect">
                <a:avLst/>
              </a:prstGeom>
              <a:blipFill>
                <a:blip r:embed="rId3"/>
                <a:stretch>
                  <a:fillRect l="-14205" t="-188235" b="-2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B46D48D-48C4-A7DA-7763-3E58B6062C9F}"/>
              </a:ext>
            </a:extLst>
          </p:cNvPr>
          <p:cNvGrpSpPr/>
          <p:nvPr/>
        </p:nvGrpSpPr>
        <p:grpSpPr>
          <a:xfrm>
            <a:off x="523602" y="1104937"/>
            <a:ext cx="3989796" cy="1552305"/>
            <a:chOff x="489812" y="2304808"/>
            <a:chExt cx="3989796" cy="155230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C501214-9D5E-2B73-38CC-7BD893C4B7E8}"/>
                </a:ext>
              </a:extLst>
            </p:cNvPr>
            <p:cNvGrpSpPr/>
            <p:nvPr/>
          </p:nvGrpSpPr>
          <p:grpSpPr>
            <a:xfrm>
              <a:off x="1913665" y="2304808"/>
              <a:ext cx="2565943" cy="954210"/>
              <a:chOff x="1428662" y="1171168"/>
              <a:chExt cx="2565943" cy="95421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F9207FE-E56A-B8C7-2580-1F1C0209497E}"/>
                  </a:ext>
                </a:extLst>
              </p:cNvPr>
              <p:cNvGrpSpPr/>
              <p:nvPr/>
            </p:nvGrpSpPr>
            <p:grpSpPr>
              <a:xfrm>
                <a:off x="2883315" y="1171168"/>
                <a:ext cx="360000" cy="360000"/>
                <a:chOff x="4605557" y="1063396"/>
                <a:chExt cx="360000" cy="360000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4EF05C36-4607-7EC8-2972-97B7400849D1}"/>
                    </a:ext>
                  </a:extLst>
                </p:cNvPr>
                <p:cNvSpPr/>
                <p:nvPr/>
              </p:nvSpPr>
              <p:spPr>
                <a:xfrm>
                  <a:off x="4605557" y="1063396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1FA056EC-A7A8-77E0-32A3-0EDD4F894F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24373" y="1098475"/>
                      <a:ext cx="34118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b="0" dirty="0"/>
                        <a:t>c</a:t>
                      </a:r>
                      <a14:m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1FA056EC-A7A8-77E0-32A3-0EDD4F894F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24373" y="1098475"/>
                      <a:ext cx="341184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D49B0873-1E2D-C5D3-B8AF-BCD6FED16C89}"/>
                  </a:ext>
                </a:extLst>
              </p:cNvPr>
              <p:cNvGrpSpPr/>
              <p:nvPr/>
            </p:nvGrpSpPr>
            <p:grpSpPr>
              <a:xfrm>
                <a:off x="1428662" y="1711378"/>
                <a:ext cx="469359" cy="414000"/>
                <a:chOff x="1428662" y="1769515"/>
                <a:chExt cx="469359" cy="41400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9677477-21CD-2D5F-27AD-3E17F20E9467}"/>
                    </a:ext>
                  </a:extLst>
                </p:cNvPr>
                <p:cNvSpPr/>
                <p:nvPr/>
              </p:nvSpPr>
              <p:spPr>
                <a:xfrm>
                  <a:off x="1456341" y="1769515"/>
                  <a:ext cx="414000" cy="414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2ACD3200-35FB-8DA8-F609-FEB87DA030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8662" y="1842376"/>
                      <a:ext cx="469359" cy="268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skw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2ACD3200-35FB-8DA8-F609-FEB87DA030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8662" y="1842376"/>
                      <a:ext cx="469359" cy="26827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0526" t="-95455" r="-7895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FAEC5E3-E2DC-E4EB-F246-887937FF310A}"/>
                  </a:ext>
                </a:extLst>
              </p:cNvPr>
              <p:cNvGrpSpPr/>
              <p:nvPr/>
            </p:nvGrpSpPr>
            <p:grpSpPr>
              <a:xfrm>
                <a:off x="2099295" y="1711378"/>
                <a:ext cx="469359" cy="414000"/>
                <a:chOff x="1428662" y="1769515"/>
                <a:chExt cx="469359" cy="414000"/>
              </a:xfrm>
            </p:grpSpPr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386E89A5-81CC-C3D4-808D-D2BE1AE92B0C}"/>
                    </a:ext>
                  </a:extLst>
                </p:cNvPr>
                <p:cNvSpPr/>
                <p:nvPr/>
              </p:nvSpPr>
              <p:spPr>
                <a:xfrm>
                  <a:off x="1456341" y="1769515"/>
                  <a:ext cx="414000" cy="414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DB0658C5-63BF-603A-DB45-0595BFB98E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8662" y="1842376"/>
                      <a:ext cx="469359" cy="268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skw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DB0658C5-63BF-603A-DB45-0595BFB98E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8662" y="1842376"/>
                      <a:ext cx="469359" cy="26827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7895" t="-95455" r="-1052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4FB858B-A37E-3CAC-B26B-9940E44F6C4B}"/>
                  </a:ext>
                </a:extLst>
              </p:cNvPr>
              <p:cNvGrpSpPr/>
              <p:nvPr/>
            </p:nvGrpSpPr>
            <p:grpSpPr>
              <a:xfrm>
                <a:off x="2798595" y="1711378"/>
                <a:ext cx="469359" cy="414000"/>
                <a:chOff x="1457329" y="1769515"/>
                <a:chExt cx="469359" cy="414000"/>
              </a:xfrm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52FCD299-E83C-450E-0BA7-9986ED16556D}"/>
                    </a:ext>
                  </a:extLst>
                </p:cNvPr>
                <p:cNvSpPr/>
                <p:nvPr/>
              </p:nvSpPr>
              <p:spPr>
                <a:xfrm>
                  <a:off x="1485008" y="1769515"/>
                  <a:ext cx="414000" cy="414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1CB01974-1573-31B1-B1A0-50F2C7A78F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57329" y="1842376"/>
                      <a:ext cx="469359" cy="268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skw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1CB01974-1573-31B1-B1A0-50F2C7A78F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7329" y="1842376"/>
                      <a:ext cx="469359" cy="26827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0526" t="-95455" r="-7895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CE24245D-D456-2878-68DF-59EBA70791CB}"/>
                  </a:ext>
                </a:extLst>
              </p:cNvPr>
              <p:cNvGrpSpPr/>
              <p:nvPr/>
            </p:nvGrpSpPr>
            <p:grpSpPr>
              <a:xfrm>
                <a:off x="3525246" y="1711378"/>
                <a:ext cx="469359" cy="414000"/>
                <a:chOff x="1513348" y="1769515"/>
                <a:chExt cx="469359" cy="414000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7E5E4B2-A2BF-A7C0-8900-DE4E1F1413DB}"/>
                    </a:ext>
                  </a:extLst>
                </p:cNvPr>
                <p:cNvSpPr/>
                <p:nvPr/>
              </p:nvSpPr>
              <p:spPr>
                <a:xfrm>
                  <a:off x="1541027" y="1769515"/>
                  <a:ext cx="414000" cy="414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C3B7C08A-5686-DFA5-0CC8-4B22287D93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3348" y="1842376"/>
                      <a:ext cx="469359" cy="268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skw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C3B7C08A-5686-DFA5-0CC8-4B22287D93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3348" y="1842376"/>
                      <a:ext cx="469359" cy="26827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t="-95455" r="-1052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08DFED3-2A8C-2D9A-1BD0-81C9632E82AE}"/>
                  </a:ext>
                </a:extLst>
              </p:cNvPr>
              <p:cNvCxnSpPr>
                <a:cxnSpLocks/>
                <a:stCxn id="108" idx="4"/>
                <a:endCxn id="103" idx="0"/>
              </p:cNvCxnSpPr>
              <p:nvPr/>
            </p:nvCxnSpPr>
            <p:spPr>
              <a:xfrm flipH="1">
                <a:off x="1663341" y="1531168"/>
                <a:ext cx="1399974" cy="18021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55E3431-FB80-5B82-9E77-C8988D9C0356}"/>
                  </a:ext>
                </a:extLst>
              </p:cNvPr>
              <p:cNvCxnSpPr>
                <a:cxnSpLocks/>
                <a:stCxn id="108" idx="4"/>
                <a:endCxn id="101" idx="0"/>
              </p:cNvCxnSpPr>
              <p:nvPr/>
            </p:nvCxnSpPr>
            <p:spPr>
              <a:xfrm flipH="1">
                <a:off x="2333974" y="1531168"/>
                <a:ext cx="729341" cy="18021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65E11A1C-A025-B61C-01F8-A0204D8C956D}"/>
                  </a:ext>
                </a:extLst>
              </p:cNvPr>
              <p:cNvCxnSpPr>
                <a:cxnSpLocks/>
                <a:stCxn id="108" idx="4"/>
                <a:endCxn id="93" idx="0"/>
              </p:cNvCxnSpPr>
              <p:nvPr/>
            </p:nvCxnSpPr>
            <p:spPr>
              <a:xfrm flipH="1">
                <a:off x="3033274" y="1531168"/>
                <a:ext cx="30041" cy="18021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EE4F4AD5-706E-09E1-D4F0-EDF508393B6B}"/>
                  </a:ext>
                </a:extLst>
              </p:cNvPr>
              <p:cNvCxnSpPr>
                <a:cxnSpLocks/>
                <a:stCxn id="108" idx="4"/>
                <a:endCxn id="91" idx="0"/>
              </p:cNvCxnSpPr>
              <p:nvPr/>
            </p:nvCxnSpPr>
            <p:spPr>
              <a:xfrm>
                <a:off x="3063315" y="1531168"/>
                <a:ext cx="696610" cy="18021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7291C32-657A-2F3E-A1AD-5D81636A2553}"/>
                </a:ext>
              </a:extLst>
            </p:cNvPr>
            <p:cNvSpPr/>
            <p:nvPr/>
          </p:nvSpPr>
          <p:spPr>
            <a:xfrm>
              <a:off x="517491" y="3435019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08A2DDB-7357-C76A-51AF-1CB1D67FE647}"/>
                    </a:ext>
                  </a:extLst>
                </p:cNvPr>
                <p:cNvSpPr txBox="1"/>
                <p:nvPr/>
              </p:nvSpPr>
              <p:spPr>
                <a:xfrm>
                  <a:off x="489812" y="3507880"/>
                  <a:ext cx="46935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08A2DDB-7357-C76A-51AF-1CB1D67FE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12" y="3507880"/>
                  <a:ext cx="469359" cy="267702"/>
                </a:xfrm>
                <a:prstGeom prst="rect">
                  <a:avLst/>
                </a:prstGeom>
                <a:blipFill>
                  <a:blip r:embed="rId14"/>
                  <a:stretch>
                    <a:fillRect l="-10526" t="-91304" r="-7895" b="-1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998AD0CE-4404-E5D0-D6DC-5CA42459ACF5}"/>
                </a:ext>
              </a:extLst>
            </p:cNvPr>
            <p:cNvSpPr/>
            <p:nvPr/>
          </p:nvSpPr>
          <p:spPr>
            <a:xfrm>
              <a:off x="1055110" y="3438983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A32D7BA-A781-C03D-2C47-A4E457B692E5}"/>
                    </a:ext>
                  </a:extLst>
                </p:cNvPr>
                <p:cNvSpPr txBox="1"/>
                <p:nvPr/>
              </p:nvSpPr>
              <p:spPr>
                <a:xfrm>
                  <a:off x="1027431" y="3511844"/>
                  <a:ext cx="46935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A32D7BA-A781-C03D-2C47-A4E457B692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431" y="3511844"/>
                  <a:ext cx="469359" cy="267702"/>
                </a:xfrm>
                <a:prstGeom prst="rect">
                  <a:avLst/>
                </a:prstGeom>
                <a:blipFill>
                  <a:blip r:embed="rId15"/>
                  <a:stretch>
                    <a:fillRect l="-10526" t="-86957" r="-10526" b="-1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BE99CC1-ACC6-1113-685A-DF9ABF71DD9C}"/>
                </a:ext>
              </a:extLst>
            </p:cNvPr>
            <p:cNvSpPr/>
            <p:nvPr/>
          </p:nvSpPr>
          <p:spPr>
            <a:xfrm>
              <a:off x="1534045" y="3443113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C8090AE-741C-F248-877F-809CD6482441}"/>
                    </a:ext>
                  </a:extLst>
                </p:cNvPr>
                <p:cNvSpPr txBox="1"/>
                <p:nvPr/>
              </p:nvSpPr>
              <p:spPr>
                <a:xfrm>
                  <a:off x="1506366" y="3515974"/>
                  <a:ext cx="46935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C8090AE-741C-F248-877F-809CD6482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366" y="3515974"/>
                  <a:ext cx="469359" cy="267702"/>
                </a:xfrm>
                <a:prstGeom prst="rect">
                  <a:avLst/>
                </a:prstGeom>
                <a:blipFill>
                  <a:blip r:embed="rId16"/>
                  <a:stretch>
                    <a:fillRect l="-10526" t="-95455" r="-7895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0298EB7-AF14-D3D5-94EA-F7D2B9BF9A69}"/>
                </a:ext>
              </a:extLst>
            </p:cNvPr>
            <p:cNvSpPr/>
            <p:nvPr/>
          </p:nvSpPr>
          <p:spPr>
            <a:xfrm>
              <a:off x="2024796" y="3443113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FDBBC8F-D1FF-34D6-7C78-466B47F8E70E}"/>
                    </a:ext>
                  </a:extLst>
                </p:cNvPr>
                <p:cNvSpPr txBox="1"/>
                <p:nvPr/>
              </p:nvSpPr>
              <p:spPr>
                <a:xfrm>
                  <a:off x="1997117" y="3515974"/>
                  <a:ext cx="46935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FDBBC8F-D1FF-34D6-7C78-466B47F8E7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117" y="3515974"/>
                  <a:ext cx="469359" cy="267702"/>
                </a:xfrm>
                <a:prstGeom prst="rect">
                  <a:avLst/>
                </a:prstGeom>
                <a:blipFill>
                  <a:blip r:embed="rId17"/>
                  <a:stretch>
                    <a:fillRect l="-7895" t="-95455" r="-10526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8257A79-9B17-15F4-DED5-42985E3E15E8}"/>
                </a:ext>
              </a:extLst>
            </p:cNvPr>
            <p:cNvCxnSpPr>
              <a:cxnSpLocks/>
              <a:stCxn id="103" idx="4"/>
              <a:endCxn id="112" idx="0"/>
            </p:cNvCxnSpPr>
            <p:nvPr/>
          </p:nvCxnSpPr>
          <p:spPr>
            <a:xfrm flipH="1">
              <a:off x="724491" y="3259018"/>
              <a:ext cx="1423853" cy="17600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367F478-B51E-94DD-9A8B-3FC49B28A810}"/>
                </a:ext>
              </a:extLst>
            </p:cNvPr>
            <p:cNvCxnSpPr>
              <a:cxnSpLocks/>
              <a:stCxn id="103" idx="4"/>
              <a:endCxn id="114" idx="0"/>
            </p:cNvCxnSpPr>
            <p:nvPr/>
          </p:nvCxnSpPr>
          <p:spPr>
            <a:xfrm flipH="1">
              <a:off x="1262110" y="3259018"/>
              <a:ext cx="886234" cy="17996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ABD1E48A-1AF0-BF51-6A67-0F8619758F6D}"/>
                </a:ext>
              </a:extLst>
            </p:cNvPr>
            <p:cNvCxnSpPr>
              <a:cxnSpLocks/>
              <a:stCxn id="103" idx="4"/>
              <a:endCxn id="116" idx="0"/>
            </p:cNvCxnSpPr>
            <p:nvPr/>
          </p:nvCxnSpPr>
          <p:spPr>
            <a:xfrm flipH="1">
              <a:off x="1741045" y="3259018"/>
              <a:ext cx="407299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73A952-9D2F-6323-A74E-8D57B5D6FE10}"/>
                </a:ext>
              </a:extLst>
            </p:cNvPr>
            <p:cNvCxnSpPr>
              <a:cxnSpLocks/>
              <a:stCxn id="103" idx="4"/>
              <a:endCxn id="118" idx="0"/>
            </p:cNvCxnSpPr>
            <p:nvPr/>
          </p:nvCxnSpPr>
          <p:spPr>
            <a:xfrm>
              <a:off x="2148344" y="3259018"/>
              <a:ext cx="83452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3E01F5C-9A90-C9D2-6AD8-DCF0796E38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2095" y="3272224"/>
              <a:ext cx="381803" cy="7471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4E326B4F-D03C-AC73-F1AD-3EA930B57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5547" y="3272224"/>
              <a:ext cx="298351" cy="1627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49096AC-78AA-F359-205F-65517F2D8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5963" y="3272224"/>
              <a:ext cx="127935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02B436D-3B0A-5C4D-44D1-F7AAAC574B79}"/>
                </a:ext>
              </a:extLst>
            </p:cNvPr>
            <p:cNvCxnSpPr>
              <a:cxnSpLocks/>
            </p:cNvCxnSpPr>
            <p:nvPr/>
          </p:nvCxnSpPr>
          <p:spPr>
            <a:xfrm>
              <a:off x="2813898" y="3272224"/>
              <a:ext cx="83452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387A9A2-3687-F3D9-628E-8D0AB7B78C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6474" y="3259018"/>
              <a:ext cx="381803" cy="7471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7EBD6EB-710F-F387-0E20-8B5EF9841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926" y="3259018"/>
              <a:ext cx="298351" cy="1627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73C041E-241F-1936-466B-65614A57B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0342" y="3259018"/>
              <a:ext cx="127935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4DE8D542-7B4E-3347-E303-5819A50DE1E0}"/>
                </a:ext>
              </a:extLst>
            </p:cNvPr>
            <p:cNvCxnSpPr>
              <a:cxnSpLocks/>
            </p:cNvCxnSpPr>
            <p:nvPr/>
          </p:nvCxnSpPr>
          <p:spPr>
            <a:xfrm>
              <a:off x="3518277" y="3259018"/>
              <a:ext cx="83452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2503977F-FFDA-F542-8791-04C32AD4F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6177" y="3268395"/>
              <a:ext cx="381803" cy="7471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D0B6D94F-7980-B222-5C5C-1142BA413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9629" y="3268395"/>
              <a:ext cx="298351" cy="1627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2C8023C-E693-FD41-2B30-CDC269901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0045" y="3268395"/>
              <a:ext cx="127935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D591BC5-4E8E-D1EA-CB92-BBF7366DE85D}"/>
                </a:ext>
              </a:extLst>
            </p:cNvPr>
            <p:cNvCxnSpPr>
              <a:cxnSpLocks/>
            </p:cNvCxnSpPr>
            <p:nvPr/>
          </p:nvCxnSpPr>
          <p:spPr>
            <a:xfrm>
              <a:off x="4247980" y="3268395"/>
              <a:ext cx="83452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D3F35CD-D666-54A3-340C-2084EEFD0644}"/>
              </a:ext>
            </a:extLst>
          </p:cNvPr>
          <p:cNvGrpSpPr/>
          <p:nvPr/>
        </p:nvGrpSpPr>
        <p:grpSpPr>
          <a:xfrm>
            <a:off x="1644206" y="2730325"/>
            <a:ext cx="2902918" cy="654753"/>
            <a:chOff x="1644206" y="2730325"/>
            <a:chExt cx="2902918" cy="654753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A0F5DCD-7984-7777-9FD6-66513F62050E}"/>
                </a:ext>
              </a:extLst>
            </p:cNvPr>
            <p:cNvGrpSpPr/>
            <p:nvPr/>
          </p:nvGrpSpPr>
          <p:grpSpPr>
            <a:xfrm>
              <a:off x="2241454" y="2735419"/>
              <a:ext cx="54000" cy="358800"/>
              <a:chOff x="654341" y="2461508"/>
              <a:chExt cx="54000" cy="358800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96E523D-3953-23A8-7A19-3AC3EE8DC47B}"/>
                  </a:ext>
                </a:extLst>
              </p:cNvPr>
              <p:cNvSpPr/>
              <p:nvPr/>
            </p:nvSpPr>
            <p:spPr>
              <a:xfrm>
                <a:off x="654341" y="24615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4BCE1B5-6E97-87C2-F65C-67CBB90952C9}"/>
                  </a:ext>
                </a:extLst>
              </p:cNvPr>
              <p:cNvSpPr/>
              <p:nvPr/>
            </p:nvSpPr>
            <p:spPr>
              <a:xfrm>
                <a:off x="654341" y="26139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C92EEACB-8727-14E5-FC85-4C90984E7694}"/>
                  </a:ext>
                </a:extLst>
              </p:cNvPr>
              <p:cNvSpPr/>
              <p:nvPr/>
            </p:nvSpPr>
            <p:spPr>
              <a:xfrm>
                <a:off x="654341" y="27663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68F6018-B816-73F0-7B42-58526DA926D3}"/>
                </a:ext>
              </a:extLst>
            </p:cNvPr>
            <p:cNvGrpSpPr/>
            <p:nvPr/>
          </p:nvGrpSpPr>
          <p:grpSpPr>
            <a:xfrm>
              <a:off x="2872008" y="2735419"/>
              <a:ext cx="54000" cy="358800"/>
              <a:chOff x="654341" y="2461508"/>
              <a:chExt cx="54000" cy="3588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342B5D14-7238-273C-80B9-701E63A14571}"/>
                  </a:ext>
                </a:extLst>
              </p:cNvPr>
              <p:cNvSpPr/>
              <p:nvPr/>
            </p:nvSpPr>
            <p:spPr>
              <a:xfrm>
                <a:off x="654341" y="24615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FE17E9B-8CF3-9BF8-7C94-73356A9E80F2}"/>
                  </a:ext>
                </a:extLst>
              </p:cNvPr>
              <p:cNvSpPr/>
              <p:nvPr/>
            </p:nvSpPr>
            <p:spPr>
              <a:xfrm>
                <a:off x="654341" y="26139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4C21F400-2C83-8F59-0B95-433BBE2132EC}"/>
                  </a:ext>
                </a:extLst>
              </p:cNvPr>
              <p:cNvSpPr/>
              <p:nvPr/>
            </p:nvSpPr>
            <p:spPr>
              <a:xfrm>
                <a:off x="654341" y="27663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9DAC19D-E0EC-E658-D658-C35B088F2917}"/>
                </a:ext>
              </a:extLst>
            </p:cNvPr>
            <p:cNvGrpSpPr/>
            <p:nvPr/>
          </p:nvGrpSpPr>
          <p:grpSpPr>
            <a:xfrm>
              <a:off x="4313428" y="2730325"/>
              <a:ext cx="54000" cy="358800"/>
              <a:chOff x="654341" y="2461508"/>
              <a:chExt cx="54000" cy="358800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B898E22-9B5D-F1AD-1045-2036E6D7E8BC}"/>
                  </a:ext>
                </a:extLst>
              </p:cNvPr>
              <p:cNvSpPr/>
              <p:nvPr/>
            </p:nvSpPr>
            <p:spPr>
              <a:xfrm>
                <a:off x="654341" y="24615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D91DFFC-3EC4-EDDD-F475-CA3A05DC0DCB}"/>
                  </a:ext>
                </a:extLst>
              </p:cNvPr>
              <p:cNvSpPr/>
              <p:nvPr/>
            </p:nvSpPr>
            <p:spPr>
              <a:xfrm>
                <a:off x="654341" y="26139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5E14F6B2-7277-E258-C9C7-F2EDBEC26730}"/>
                  </a:ext>
                </a:extLst>
              </p:cNvPr>
              <p:cNvSpPr/>
              <p:nvPr/>
            </p:nvSpPr>
            <p:spPr>
              <a:xfrm>
                <a:off x="654341" y="27663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Content Placeholder 2">
              <a:extLst>
                <a:ext uri="{FF2B5EF4-FFF2-40B4-BE49-F238E27FC236}">
                  <a16:creationId xmlns:a16="http://schemas.microsoft.com/office/drawing/2014/main" id="{6C9E7EAD-D05A-66E4-B952-3CACF3DA13B3}"/>
                </a:ext>
              </a:extLst>
            </p:cNvPr>
            <p:cNvSpPr txBox="1">
              <a:spLocks/>
            </p:cNvSpPr>
            <p:nvPr/>
          </p:nvSpPr>
          <p:spPr>
            <a:xfrm>
              <a:off x="1644206" y="3111234"/>
              <a:ext cx="597248" cy="2738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200" dirty="0"/>
                <a:t>Base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D81C885C-169D-201A-B89E-F07C6EA886B0}"/>
                </a:ext>
              </a:extLst>
            </p:cNvPr>
            <p:cNvGrpSpPr/>
            <p:nvPr/>
          </p:nvGrpSpPr>
          <p:grpSpPr>
            <a:xfrm>
              <a:off x="2120655" y="3142022"/>
              <a:ext cx="2426469" cy="234892"/>
              <a:chOff x="2765098" y="4412609"/>
              <a:chExt cx="2140712" cy="234892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668EFB91-8617-E092-FA62-D15024FF7459}"/>
                  </a:ext>
                </a:extLst>
              </p:cNvPr>
              <p:cNvSpPr/>
              <p:nvPr/>
            </p:nvSpPr>
            <p:spPr>
              <a:xfrm>
                <a:off x="2765098" y="4412609"/>
                <a:ext cx="2140712" cy="234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30CF04DC-F657-617E-96C1-72E60AFEA105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908" y="4422333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2537C9CB-ED9A-6963-99BE-B26B4B8B3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7908" y="4422333"/>
                    <a:ext cx="149976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0769" r="-2307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E45DAF3B-DA25-054F-260E-2B283BB2D8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80963" y="4423846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9D05C723-52DF-25D5-2F78-BF3D56CDA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0963" y="4423846"/>
                    <a:ext cx="149976" cy="21544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3077" r="-2307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50885229-85EC-EDB1-92C5-BA223BE94291}"/>
                      </a:ext>
                    </a:extLst>
                  </p:cNvPr>
                  <p:cNvSpPr txBox="1"/>
                  <p:nvPr/>
                </p:nvSpPr>
                <p:spPr>
                  <a:xfrm>
                    <a:off x="4657331" y="4423152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04B4CB02-C40D-52F4-6824-AAE27FB5B6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7331" y="4423152"/>
                    <a:ext cx="149976" cy="21544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30769" r="-2307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DF18B5BB-2D75-482F-D55B-0381D0047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314358" y="4417515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697CCEDF-BD0A-6CDD-4825-548D5CC7AF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4358" y="4417515"/>
                    <a:ext cx="149976" cy="21544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25000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309A410C-2085-FC75-7959-08863C2541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3441728"/>
                <a:ext cx="6424393" cy="119490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500"/>
                  </a:lnSpc>
                </a:pPr>
                <a:r>
                  <a:rPr lang="en-US" sz="1600" dirty="0"/>
                  <a:t>So base cost,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500"/>
                  </a:lnSpc>
                </a:pPr>
                <a:r>
                  <a:rPr lang="en-US" sz="1600" dirty="0"/>
                  <a:t>Now the internal cost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1600" dirty="0"/>
                  <a:t>So, number of operations at level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500"/>
                  </a:lnSpc>
                </a:pPr>
                <a:r>
                  <a:rPr lang="en-US" sz="1500" dirty="0"/>
                  <a:t>Internal cost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𝑐𝑛</m:t>
                        </m:r>
                      </m:e>
                    </m:nary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𝑐𝑛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𝑐𝑛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5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𝑐𝑛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309A410C-2085-FC75-7959-08863C254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3441728"/>
                <a:ext cx="6424393" cy="1194902"/>
              </a:xfrm>
              <a:prstGeom prst="rect">
                <a:avLst/>
              </a:prstGeom>
              <a:blipFill>
                <a:blip r:embed="rId22"/>
                <a:stretch>
                  <a:fillRect l="-394" t="-7368" b="-5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26DF58D-F660-D945-92FD-D5C3B96DCF88}"/>
              </a:ext>
            </a:extLst>
          </p:cNvPr>
          <p:cNvSpPr txBox="1"/>
          <p:nvPr/>
        </p:nvSpPr>
        <p:spPr>
          <a:xfrm>
            <a:off x="4547124" y="1140016"/>
            <a:ext cx="691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Level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851ECD-2CAF-15BC-80DD-43BD7CB13AF4}"/>
                  </a:ext>
                </a:extLst>
              </p:cNvPr>
              <p:cNvSpPr txBox="1"/>
              <p:nvPr/>
            </p:nvSpPr>
            <p:spPr>
              <a:xfrm>
                <a:off x="5919989" y="1143794"/>
                <a:ext cx="2616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851ECD-2CAF-15BC-80DD-43BD7CB13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989" y="1143794"/>
                <a:ext cx="261610" cy="246221"/>
              </a:xfrm>
              <a:prstGeom prst="rect">
                <a:avLst/>
              </a:prstGeom>
              <a:blipFill>
                <a:blip r:embed="rId23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795FBDE-5836-46A8-0951-B8EA6D717153}"/>
              </a:ext>
            </a:extLst>
          </p:cNvPr>
          <p:cNvSpPr txBox="1"/>
          <p:nvPr/>
        </p:nvSpPr>
        <p:spPr>
          <a:xfrm>
            <a:off x="4547124" y="1692221"/>
            <a:ext cx="691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Level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5BC691-7A73-1330-4154-AE6BE69CA186}"/>
                  </a:ext>
                </a:extLst>
              </p:cNvPr>
              <p:cNvSpPr txBox="1"/>
              <p:nvPr/>
            </p:nvSpPr>
            <p:spPr>
              <a:xfrm>
                <a:off x="5610160" y="1662340"/>
                <a:ext cx="881267" cy="367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5BC691-7A73-1330-4154-AE6BE69CA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160" y="1662340"/>
                <a:ext cx="881267" cy="367537"/>
              </a:xfrm>
              <a:prstGeom prst="rect">
                <a:avLst/>
              </a:prstGeom>
              <a:blipFill>
                <a:blip r:embed="rId24"/>
                <a:stretch>
                  <a:fillRect l="-4225" t="-3448" r="-2817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69E226F-335A-0BA3-E2B4-5B1FF5A08B8D}"/>
              </a:ext>
            </a:extLst>
          </p:cNvPr>
          <p:cNvSpPr txBox="1"/>
          <p:nvPr/>
        </p:nvSpPr>
        <p:spPr>
          <a:xfrm>
            <a:off x="4547124" y="2256887"/>
            <a:ext cx="691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Level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27A843-0C1C-FDAD-CE03-DCCBF13A9140}"/>
                  </a:ext>
                </a:extLst>
              </p:cNvPr>
              <p:cNvSpPr txBox="1"/>
              <p:nvPr/>
            </p:nvSpPr>
            <p:spPr>
              <a:xfrm>
                <a:off x="5610160" y="2227006"/>
                <a:ext cx="980653" cy="367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6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27A843-0C1C-FDAD-CE03-DCCBF13A9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160" y="2227006"/>
                <a:ext cx="980653" cy="367537"/>
              </a:xfrm>
              <a:prstGeom prst="rect">
                <a:avLst/>
              </a:prstGeom>
              <a:blipFill>
                <a:blip r:embed="rId25"/>
                <a:stretch>
                  <a:fillRect l="-3846" t="-3333" r="-384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EE972E-4F97-39E4-21E8-5A901BCD4ACB}"/>
                  </a:ext>
                </a:extLst>
              </p:cNvPr>
              <p:cNvSpPr txBox="1"/>
              <p:nvPr/>
            </p:nvSpPr>
            <p:spPr>
              <a:xfrm>
                <a:off x="4558593" y="2871762"/>
                <a:ext cx="10509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Level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EE972E-4F97-39E4-21E8-5A901BCD4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593" y="2871762"/>
                <a:ext cx="1050929" cy="307777"/>
              </a:xfrm>
              <a:prstGeom prst="rect">
                <a:avLst/>
              </a:prstGeom>
              <a:blipFill>
                <a:blip r:embed="rId26"/>
                <a:stretch>
                  <a:fillRect l="-241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9B5A3B-8B9C-49E6-4304-915CC70786E3}"/>
                  </a:ext>
                </a:extLst>
              </p:cNvPr>
              <p:cNvSpPr txBox="1"/>
              <p:nvPr/>
            </p:nvSpPr>
            <p:spPr>
              <a:xfrm>
                <a:off x="4565923" y="3138913"/>
                <a:ext cx="737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Level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9B5A3B-8B9C-49E6-4304-915CC7078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23" y="3138913"/>
                <a:ext cx="737125" cy="307777"/>
              </a:xfrm>
              <a:prstGeom prst="rect">
                <a:avLst/>
              </a:prstGeom>
              <a:blipFill>
                <a:blip r:embed="rId27"/>
                <a:stretch>
                  <a:fillRect l="-1695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24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3" grpId="0"/>
      <p:bldP spid="14" grpId="0"/>
      <p:bldP spid="21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Recursion Tree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/>
              <p:nvPr/>
            </p:nvSpPr>
            <p:spPr>
              <a:xfrm>
                <a:off x="-81931" y="1075745"/>
                <a:ext cx="2223203" cy="632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D40C70-6A22-8D8F-3B58-51BAE7DF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931" y="1075745"/>
                <a:ext cx="2223203" cy="632737"/>
              </a:xfrm>
              <a:prstGeom prst="rect">
                <a:avLst/>
              </a:prstGeom>
              <a:blipFill>
                <a:blip r:embed="rId3"/>
                <a:stretch>
                  <a:fillRect l="-14205" t="-188235" b="-2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B46D48D-48C4-A7DA-7763-3E58B6062C9F}"/>
              </a:ext>
            </a:extLst>
          </p:cNvPr>
          <p:cNvGrpSpPr/>
          <p:nvPr/>
        </p:nvGrpSpPr>
        <p:grpSpPr>
          <a:xfrm>
            <a:off x="523602" y="1104937"/>
            <a:ext cx="3989796" cy="1552305"/>
            <a:chOff x="489812" y="2304808"/>
            <a:chExt cx="3989796" cy="155230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C501214-9D5E-2B73-38CC-7BD893C4B7E8}"/>
                </a:ext>
              </a:extLst>
            </p:cNvPr>
            <p:cNvGrpSpPr/>
            <p:nvPr/>
          </p:nvGrpSpPr>
          <p:grpSpPr>
            <a:xfrm>
              <a:off x="1913665" y="2304808"/>
              <a:ext cx="2565943" cy="954210"/>
              <a:chOff x="1428662" y="1171168"/>
              <a:chExt cx="2565943" cy="95421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F9207FE-E56A-B8C7-2580-1F1C0209497E}"/>
                  </a:ext>
                </a:extLst>
              </p:cNvPr>
              <p:cNvGrpSpPr/>
              <p:nvPr/>
            </p:nvGrpSpPr>
            <p:grpSpPr>
              <a:xfrm>
                <a:off x="2883315" y="1171168"/>
                <a:ext cx="360000" cy="360000"/>
                <a:chOff x="4605557" y="1063396"/>
                <a:chExt cx="360000" cy="360000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4EF05C36-4607-7EC8-2972-97B7400849D1}"/>
                    </a:ext>
                  </a:extLst>
                </p:cNvPr>
                <p:cNvSpPr/>
                <p:nvPr/>
              </p:nvSpPr>
              <p:spPr>
                <a:xfrm>
                  <a:off x="4605557" y="1063396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1FA056EC-A7A8-77E0-32A3-0EDD4F894F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24373" y="1098475"/>
                      <a:ext cx="34118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b="0" dirty="0"/>
                        <a:t>c</a:t>
                      </a:r>
                      <a14:m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1FA056EC-A7A8-77E0-32A3-0EDD4F894F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24373" y="1098475"/>
                      <a:ext cx="341184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D49B0873-1E2D-C5D3-B8AF-BCD6FED16C89}"/>
                  </a:ext>
                </a:extLst>
              </p:cNvPr>
              <p:cNvGrpSpPr/>
              <p:nvPr/>
            </p:nvGrpSpPr>
            <p:grpSpPr>
              <a:xfrm>
                <a:off x="1428662" y="1711378"/>
                <a:ext cx="469359" cy="414000"/>
                <a:chOff x="1428662" y="1769515"/>
                <a:chExt cx="469359" cy="41400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9677477-21CD-2D5F-27AD-3E17F20E9467}"/>
                    </a:ext>
                  </a:extLst>
                </p:cNvPr>
                <p:cNvSpPr/>
                <p:nvPr/>
              </p:nvSpPr>
              <p:spPr>
                <a:xfrm>
                  <a:off x="1456341" y="1769515"/>
                  <a:ext cx="414000" cy="414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2ACD3200-35FB-8DA8-F609-FEB87DA030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8662" y="1842376"/>
                      <a:ext cx="469359" cy="268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skw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2ACD3200-35FB-8DA8-F609-FEB87DA030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8662" y="1842376"/>
                      <a:ext cx="469359" cy="26827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0526" t="-95455" r="-7895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FAEC5E3-E2DC-E4EB-F246-887937FF310A}"/>
                  </a:ext>
                </a:extLst>
              </p:cNvPr>
              <p:cNvGrpSpPr/>
              <p:nvPr/>
            </p:nvGrpSpPr>
            <p:grpSpPr>
              <a:xfrm>
                <a:off x="2099295" y="1711378"/>
                <a:ext cx="469359" cy="414000"/>
                <a:chOff x="1428662" y="1769515"/>
                <a:chExt cx="469359" cy="414000"/>
              </a:xfrm>
            </p:grpSpPr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386E89A5-81CC-C3D4-808D-D2BE1AE92B0C}"/>
                    </a:ext>
                  </a:extLst>
                </p:cNvPr>
                <p:cNvSpPr/>
                <p:nvPr/>
              </p:nvSpPr>
              <p:spPr>
                <a:xfrm>
                  <a:off x="1456341" y="1769515"/>
                  <a:ext cx="414000" cy="414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DB0658C5-63BF-603A-DB45-0595BFB98E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8662" y="1842376"/>
                      <a:ext cx="469359" cy="268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skw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DB0658C5-63BF-603A-DB45-0595BFB98E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8662" y="1842376"/>
                      <a:ext cx="469359" cy="26827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7895" t="-95455" r="-1052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4FB858B-A37E-3CAC-B26B-9940E44F6C4B}"/>
                  </a:ext>
                </a:extLst>
              </p:cNvPr>
              <p:cNvGrpSpPr/>
              <p:nvPr/>
            </p:nvGrpSpPr>
            <p:grpSpPr>
              <a:xfrm>
                <a:off x="2798595" y="1711378"/>
                <a:ext cx="469359" cy="414000"/>
                <a:chOff x="1457329" y="1769515"/>
                <a:chExt cx="469359" cy="414000"/>
              </a:xfrm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52FCD299-E83C-450E-0BA7-9986ED16556D}"/>
                    </a:ext>
                  </a:extLst>
                </p:cNvPr>
                <p:cNvSpPr/>
                <p:nvPr/>
              </p:nvSpPr>
              <p:spPr>
                <a:xfrm>
                  <a:off x="1485008" y="1769515"/>
                  <a:ext cx="414000" cy="414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1CB01974-1573-31B1-B1A0-50F2C7A78F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57329" y="1842376"/>
                      <a:ext cx="469359" cy="268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skw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1CB01974-1573-31B1-B1A0-50F2C7A78F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7329" y="1842376"/>
                      <a:ext cx="469359" cy="26827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0526" t="-95455" r="-7895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CE24245D-D456-2878-68DF-59EBA70791CB}"/>
                  </a:ext>
                </a:extLst>
              </p:cNvPr>
              <p:cNvGrpSpPr/>
              <p:nvPr/>
            </p:nvGrpSpPr>
            <p:grpSpPr>
              <a:xfrm>
                <a:off x="3525246" y="1711378"/>
                <a:ext cx="469359" cy="414000"/>
                <a:chOff x="1513348" y="1769515"/>
                <a:chExt cx="469359" cy="414000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7E5E4B2-A2BF-A7C0-8900-DE4E1F1413DB}"/>
                    </a:ext>
                  </a:extLst>
                </p:cNvPr>
                <p:cNvSpPr/>
                <p:nvPr/>
              </p:nvSpPr>
              <p:spPr>
                <a:xfrm>
                  <a:off x="1541027" y="1769515"/>
                  <a:ext cx="414000" cy="414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C3B7C08A-5686-DFA5-0CC8-4B22287D93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3348" y="1842376"/>
                      <a:ext cx="469359" cy="268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skw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C3B7C08A-5686-DFA5-0CC8-4B22287D93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3348" y="1842376"/>
                      <a:ext cx="469359" cy="26827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t="-95455" r="-1052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08DFED3-2A8C-2D9A-1BD0-81C9632E82AE}"/>
                  </a:ext>
                </a:extLst>
              </p:cNvPr>
              <p:cNvCxnSpPr>
                <a:cxnSpLocks/>
                <a:stCxn id="108" idx="4"/>
                <a:endCxn id="103" idx="0"/>
              </p:cNvCxnSpPr>
              <p:nvPr/>
            </p:nvCxnSpPr>
            <p:spPr>
              <a:xfrm flipH="1">
                <a:off x="1663341" y="1531168"/>
                <a:ext cx="1399974" cy="18021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55E3431-FB80-5B82-9E77-C8988D9C0356}"/>
                  </a:ext>
                </a:extLst>
              </p:cNvPr>
              <p:cNvCxnSpPr>
                <a:cxnSpLocks/>
                <a:stCxn id="108" idx="4"/>
                <a:endCxn id="101" idx="0"/>
              </p:cNvCxnSpPr>
              <p:nvPr/>
            </p:nvCxnSpPr>
            <p:spPr>
              <a:xfrm flipH="1">
                <a:off x="2333974" y="1531168"/>
                <a:ext cx="729341" cy="18021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65E11A1C-A025-B61C-01F8-A0204D8C956D}"/>
                  </a:ext>
                </a:extLst>
              </p:cNvPr>
              <p:cNvCxnSpPr>
                <a:cxnSpLocks/>
                <a:stCxn id="108" idx="4"/>
                <a:endCxn id="93" idx="0"/>
              </p:cNvCxnSpPr>
              <p:nvPr/>
            </p:nvCxnSpPr>
            <p:spPr>
              <a:xfrm flipH="1">
                <a:off x="3033274" y="1531168"/>
                <a:ext cx="30041" cy="18021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EE4F4AD5-706E-09E1-D4F0-EDF508393B6B}"/>
                  </a:ext>
                </a:extLst>
              </p:cNvPr>
              <p:cNvCxnSpPr>
                <a:cxnSpLocks/>
                <a:stCxn id="108" idx="4"/>
                <a:endCxn id="91" idx="0"/>
              </p:cNvCxnSpPr>
              <p:nvPr/>
            </p:nvCxnSpPr>
            <p:spPr>
              <a:xfrm>
                <a:off x="3063315" y="1531168"/>
                <a:ext cx="696610" cy="18021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7291C32-657A-2F3E-A1AD-5D81636A2553}"/>
                </a:ext>
              </a:extLst>
            </p:cNvPr>
            <p:cNvSpPr/>
            <p:nvPr/>
          </p:nvSpPr>
          <p:spPr>
            <a:xfrm>
              <a:off x="517491" y="3435019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08A2DDB-7357-C76A-51AF-1CB1D67FE647}"/>
                    </a:ext>
                  </a:extLst>
                </p:cNvPr>
                <p:cNvSpPr txBox="1"/>
                <p:nvPr/>
              </p:nvSpPr>
              <p:spPr>
                <a:xfrm>
                  <a:off x="489812" y="3507880"/>
                  <a:ext cx="46935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08A2DDB-7357-C76A-51AF-1CB1D67FE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12" y="3507880"/>
                  <a:ext cx="469359" cy="267702"/>
                </a:xfrm>
                <a:prstGeom prst="rect">
                  <a:avLst/>
                </a:prstGeom>
                <a:blipFill>
                  <a:blip r:embed="rId14"/>
                  <a:stretch>
                    <a:fillRect l="-10526" t="-91304" r="-7895" b="-1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998AD0CE-4404-E5D0-D6DC-5CA42459ACF5}"/>
                </a:ext>
              </a:extLst>
            </p:cNvPr>
            <p:cNvSpPr/>
            <p:nvPr/>
          </p:nvSpPr>
          <p:spPr>
            <a:xfrm>
              <a:off x="1055110" y="3438983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A32D7BA-A781-C03D-2C47-A4E457B692E5}"/>
                    </a:ext>
                  </a:extLst>
                </p:cNvPr>
                <p:cNvSpPr txBox="1"/>
                <p:nvPr/>
              </p:nvSpPr>
              <p:spPr>
                <a:xfrm>
                  <a:off x="1027431" y="3511844"/>
                  <a:ext cx="46935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A32D7BA-A781-C03D-2C47-A4E457B692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431" y="3511844"/>
                  <a:ext cx="469359" cy="267702"/>
                </a:xfrm>
                <a:prstGeom prst="rect">
                  <a:avLst/>
                </a:prstGeom>
                <a:blipFill>
                  <a:blip r:embed="rId15"/>
                  <a:stretch>
                    <a:fillRect l="-10526" t="-86957" r="-10526" b="-1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BE99CC1-ACC6-1113-685A-DF9ABF71DD9C}"/>
                </a:ext>
              </a:extLst>
            </p:cNvPr>
            <p:cNvSpPr/>
            <p:nvPr/>
          </p:nvSpPr>
          <p:spPr>
            <a:xfrm>
              <a:off x="1534045" y="3443113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C8090AE-741C-F248-877F-809CD6482441}"/>
                    </a:ext>
                  </a:extLst>
                </p:cNvPr>
                <p:cNvSpPr txBox="1"/>
                <p:nvPr/>
              </p:nvSpPr>
              <p:spPr>
                <a:xfrm>
                  <a:off x="1506366" y="3515974"/>
                  <a:ext cx="46935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C8090AE-741C-F248-877F-809CD6482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366" y="3515974"/>
                  <a:ext cx="469359" cy="267702"/>
                </a:xfrm>
                <a:prstGeom prst="rect">
                  <a:avLst/>
                </a:prstGeom>
                <a:blipFill>
                  <a:blip r:embed="rId16"/>
                  <a:stretch>
                    <a:fillRect l="-10526" t="-95455" r="-7895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0298EB7-AF14-D3D5-94EA-F7D2B9BF9A69}"/>
                </a:ext>
              </a:extLst>
            </p:cNvPr>
            <p:cNvSpPr/>
            <p:nvPr/>
          </p:nvSpPr>
          <p:spPr>
            <a:xfrm>
              <a:off x="2024796" y="3443113"/>
              <a:ext cx="414000" cy="41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FDBBC8F-D1FF-34D6-7C78-466B47F8E70E}"/>
                    </a:ext>
                  </a:extLst>
                </p:cNvPr>
                <p:cNvSpPr txBox="1"/>
                <p:nvPr/>
              </p:nvSpPr>
              <p:spPr>
                <a:xfrm>
                  <a:off x="1997117" y="3515974"/>
                  <a:ext cx="46935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FDBBC8F-D1FF-34D6-7C78-466B47F8E7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117" y="3515974"/>
                  <a:ext cx="469359" cy="267702"/>
                </a:xfrm>
                <a:prstGeom prst="rect">
                  <a:avLst/>
                </a:prstGeom>
                <a:blipFill>
                  <a:blip r:embed="rId17"/>
                  <a:stretch>
                    <a:fillRect l="-7895" t="-95455" r="-10526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8257A79-9B17-15F4-DED5-42985E3E15E8}"/>
                </a:ext>
              </a:extLst>
            </p:cNvPr>
            <p:cNvCxnSpPr>
              <a:cxnSpLocks/>
              <a:stCxn id="103" idx="4"/>
              <a:endCxn id="112" idx="0"/>
            </p:cNvCxnSpPr>
            <p:nvPr/>
          </p:nvCxnSpPr>
          <p:spPr>
            <a:xfrm flipH="1">
              <a:off x="724491" y="3259018"/>
              <a:ext cx="1423853" cy="17600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367F478-B51E-94DD-9A8B-3FC49B28A810}"/>
                </a:ext>
              </a:extLst>
            </p:cNvPr>
            <p:cNvCxnSpPr>
              <a:cxnSpLocks/>
              <a:stCxn id="103" idx="4"/>
              <a:endCxn id="114" idx="0"/>
            </p:cNvCxnSpPr>
            <p:nvPr/>
          </p:nvCxnSpPr>
          <p:spPr>
            <a:xfrm flipH="1">
              <a:off x="1262110" y="3259018"/>
              <a:ext cx="886234" cy="17996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ABD1E48A-1AF0-BF51-6A67-0F8619758F6D}"/>
                </a:ext>
              </a:extLst>
            </p:cNvPr>
            <p:cNvCxnSpPr>
              <a:cxnSpLocks/>
              <a:stCxn id="103" idx="4"/>
              <a:endCxn id="116" idx="0"/>
            </p:cNvCxnSpPr>
            <p:nvPr/>
          </p:nvCxnSpPr>
          <p:spPr>
            <a:xfrm flipH="1">
              <a:off x="1741045" y="3259018"/>
              <a:ext cx="407299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73A952-9D2F-6323-A74E-8D57B5D6FE10}"/>
                </a:ext>
              </a:extLst>
            </p:cNvPr>
            <p:cNvCxnSpPr>
              <a:cxnSpLocks/>
              <a:stCxn id="103" idx="4"/>
              <a:endCxn id="118" idx="0"/>
            </p:cNvCxnSpPr>
            <p:nvPr/>
          </p:nvCxnSpPr>
          <p:spPr>
            <a:xfrm>
              <a:off x="2148344" y="3259018"/>
              <a:ext cx="83452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3E01F5C-9A90-C9D2-6AD8-DCF0796E38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2095" y="3272224"/>
              <a:ext cx="381803" cy="7471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4E326B4F-D03C-AC73-F1AD-3EA930B57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5547" y="3272224"/>
              <a:ext cx="298351" cy="1627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49096AC-78AA-F359-205F-65517F2D8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5963" y="3272224"/>
              <a:ext cx="127935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02B436D-3B0A-5C4D-44D1-F7AAAC574B79}"/>
                </a:ext>
              </a:extLst>
            </p:cNvPr>
            <p:cNvCxnSpPr>
              <a:cxnSpLocks/>
            </p:cNvCxnSpPr>
            <p:nvPr/>
          </p:nvCxnSpPr>
          <p:spPr>
            <a:xfrm>
              <a:off x="2813898" y="3272224"/>
              <a:ext cx="83452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387A9A2-3687-F3D9-628E-8D0AB7B78C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6474" y="3259018"/>
              <a:ext cx="381803" cy="7471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7EBD6EB-710F-F387-0E20-8B5EF9841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926" y="3259018"/>
              <a:ext cx="298351" cy="1627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73C041E-241F-1936-466B-65614A57B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0342" y="3259018"/>
              <a:ext cx="127935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4DE8D542-7B4E-3347-E303-5819A50DE1E0}"/>
                </a:ext>
              </a:extLst>
            </p:cNvPr>
            <p:cNvCxnSpPr>
              <a:cxnSpLocks/>
            </p:cNvCxnSpPr>
            <p:nvPr/>
          </p:nvCxnSpPr>
          <p:spPr>
            <a:xfrm>
              <a:off x="3518277" y="3259018"/>
              <a:ext cx="83452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2503977F-FFDA-F542-8791-04C32AD4F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6177" y="3268395"/>
              <a:ext cx="381803" cy="7471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D0B6D94F-7980-B222-5C5C-1142BA413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9629" y="3268395"/>
              <a:ext cx="298351" cy="1627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2C8023C-E693-FD41-2B30-CDC269901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0045" y="3268395"/>
              <a:ext cx="127935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D591BC5-4E8E-D1EA-CB92-BBF7366DE85D}"/>
                </a:ext>
              </a:extLst>
            </p:cNvPr>
            <p:cNvCxnSpPr>
              <a:cxnSpLocks/>
            </p:cNvCxnSpPr>
            <p:nvPr/>
          </p:nvCxnSpPr>
          <p:spPr>
            <a:xfrm>
              <a:off x="4247980" y="3268395"/>
              <a:ext cx="83452" cy="1840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D3F35CD-D666-54A3-340C-2084EEFD0644}"/>
              </a:ext>
            </a:extLst>
          </p:cNvPr>
          <p:cNvGrpSpPr/>
          <p:nvPr/>
        </p:nvGrpSpPr>
        <p:grpSpPr>
          <a:xfrm>
            <a:off x="1644206" y="2730325"/>
            <a:ext cx="2902918" cy="654753"/>
            <a:chOff x="1644206" y="2730325"/>
            <a:chExt cx="2902918" cy="654753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A0F5DCD-7984-7777-9FD6-66513F62050E}"/>
                </a:ext>
              </a:extLst>
            </p:cNvPr>
            <p:cNvGrpSpPr/>
            <p:nvPr/>
          </p:nvGrpSpPr>
          <p:grpSpPr>
            <a:xfrm>
              <a:off x="2241454" y="2735419"/>
              <a:ext cx="54000" cy="358800"/>
              <a:chOff x="654341" y="2461508"/>
              <a:chExt cx="54000" cy="358800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96E523D-3953-23A8-7A19-3AC3EE8DC47B}"/>
                  </a:ext>
                </a:extLst>
              </p:cNvPr>
              <p:cNvSpPr/>
              <p:nvPr/>
            </p:nvSpPr>
            <p:spPr>
              <a:xfrm>
                <a:off x="654341" y="24615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4BCE1B5-6E97-87C2-F65C-67CBB90952C9}"/>
                  </a:ext>
                </a:extLst>
              </p:cNvPr>
              <p:cNvSpPr/>
              <p:nvPr/>
            </p:nvSpPr>
            <p:spPr>
              <a:xfrm>
                <a:off x="654341" y="26139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C92EEACB-8727-14E5-FC85-4C90984E7694}"/>
                  </a:ext>
                </a:extLst>
              </p:cNvPr>
              <p:cNvSpPr/>
              <p:nvPr/>
            </p:nvSpPr>
            <p:spPr>
              <a:xfrm>
                <a:off x="654341" y="27663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68F6018-B816-73F0-7B42-58526DA926D3}"/>
                </a:ext>
              </a:extLst>
            </p:cNvPr>
            <p:cNvGrpSpPr/>
            <p:nvPr/>
          </p:nvGrpSpPr>
          <p:grpSpPr>
            <a:xfrm>
              <a:off x="2872008" y="2735419"/>
              <a:ext cx="54000" cy="358800"/>
              <a:chOff x="654341" y="2461508"/>
              <a:chExt cx="54000" cy="3588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342B5D14-7238-273C-80B9-701E63A14571}"/>
                  </a:ext>
                </a:extLst>
              </p:cNvPr>
              <p:cNvSpPr/>
              <p:nvPr/>
            </p:nvSpPr>
            <p:spPr>
              <a:xfrm>
                <a:off x="654341" y="24615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FE17E9B-8CF3-9BF8-7C94-73356A9E80F2}"/>
                  </a:ext>
                </a:extLst>
              </p:cNvPr>
              <p:cNvSpPr/>
              <p:nvPr/>
            </p:nvSpPr>
            <p:spPr>
              <a:xfrm>
                <a:off x="654341" y="26139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4C21F400-2C83-8F59-0B95-433BBE2132EC}"/>
                  </a:ext>
                </a:extLst>
              </p:cNvPr>
              <p:cNvSpPr/>
              <p:nvPr/>
            </p:nvSpPr>
            <p:spPr>
              <a:xfrm>
                <a:off x="654341" y="27663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9DAC19D-E0EC-E658-D658-C35B088F2917}"/>
                </a:ext>
              </a:extLst>
            </p:cNvPr>
            <p:cNvGrpSpPr/>
            <p:nvPr/>
          </p:nvGrpSpPr>
          <p:grpSpPr>
            <a:xfrm>
              <a:off x="4313428" y="2730325"/>
              <a:ext cx="54000" cy="358800"/>
              <a:chOff x="654341" y="2461508"/>
              <a:chExt cx="54000" cy="358800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B898E22-9B5D-F1AD-1045-2036E6D7E8BC}"/>
                  </a:ext>
                </a:extLst>
              </p:cNvPr>
              <p:cNvSpPr/>
              <p:nvPr/>
            </p:nvSpPr>
            <p:spPr>
              <a:xfrm>
                <a:off x="654341" y="24615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D91DFFC-3EC4-EDDD-F475-CA3A05DC0DCB}"/>
                  </a:ext>
                </a:extLst>
              </p:cNvPr>
              <p:cNvSpPr/>
              <p:nvPr/>
            </p:nvSpPr>
            <p:spPr>
              <a:xfrm>
                <a:off x="654341" y="26139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5E14F6B2-7277-E258-C9C7-F2EDBEC26730}"/>
                  </a:ext>
                </a:extLst>
              </p:cNvPr>
              <p:cNvSpPr/>
              <p:nvPr/>
            </p:nvSpPr>
            <p:spPr>
              <a:xfrm>
                <a:off x="654341" y="27663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Content Placeholder 2">
              <a:extLst>
                <a:ext uri="{FF2B5EF4-FFF2-40B4-BE49-F238E27FC236}">
                  <a16:creationId xmlns:a16="http://schemas.microsoft.com/office/drawing/2014/main" id="{6C9E7EAD-D05A-66E4-B952-3CACF3DA13B3}"/>
                </a:ext>
              </a:extLst>
            </p:cNvPr>
            <p:cNvSpPr txBox="1">
              <a:spLocks/>
            </p:cNvSpPr>
            <p:nvPr/>
          </p:nvSpPr>
          <p:spPr>
            <a:xfrm>
              <a:off x="1644206" y="3111234"/>
              <a:ext cx="597248" cy="2738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200" dirty="0"/>
                <a:t>Base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D81C885C-169D-201A-B89E-F07C6EA886B0}"/>
                </a:ext>
              </a:extLst>
            </p:cNvPr>
            <p:cNvGrpSpPr/>
            <p:nvPr/>
          </p:nvGrpSpPr>
          <p:grpSpPr>
            <a:xfrm>
              <a:off x="2120655" y="3142022"/>
              <a:ext cx="2426469" cy="234892"/>
              <a:chOff x="2765098" y="4412609"/>
              <a:chExt cx="2140712" cy="234892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668EFB91-8617-E092-FA62-D15024FF7459}"/>
                  </a:ext>
                </a:extLst>
              </p:cNvPr>
              <p:cNvSpPr/>
              <p:nvPr/>
            </p:nvSpPr>
            <p:spPr>
              <a:xfrm>
                <a:off x="2765098" y="4412609"/>
                <a:ext cx="2140712" cy="234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30CF04DC-F657-617E-96C1-72E60AFEA105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908" y="4422333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2537C9CB-ED9A-6963-99BE-B26B4B8B3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7908" y="4422333"/>
                    <a:ext cx="149976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0769" r="-2307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E45DAF3B-DA25-054F-260E-2B283BB2D8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80963" y="4423846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9D05C723-52DF-25D5-2F78-BF3D56CDA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0963" y="4423846"/>
                    <a:ext cx="149976" cy="21544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3077" r="-2307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50885229-85EC-EDB1-92C5-BA223BE94291}"/>
                      </a:ext>
                    </a:extLst>
                  </p:cNvPr>
                  <p:cNvSpPr txBox="1"/>
                  <p:nvPr/>
                </p:nvSpPr>
                <p:spPr>
                  <a:xfrm>
                    <a:off x="4657331" y="4423152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04B4CB02-C40D-52F4-6824-AAE27FB5B6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7331" y="4423152"/>
                    <a:ext cx="149976" cy="21544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30769" r="-2307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DF18B5BB-2D75-482F-D55B-0381D0047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314358" y="4417515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697CCEDF-BD0A-6CDD-4825-548D5CC7AF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4358" y="4417515"/>
                    <a:ext cx="149976" cy="21544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25000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309A410C-2085-FC75-7959-08863C2541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3493982"/>
                <a:ext cx="6424393" cy="119490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500"/>
                  </a:lnSpc>
                </a:pPr>
                <a:r>
                  <a:rPr lang="en-US" sz="1600" dirty="0"/>
                  <a:t>So base cost,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500"/>
                  </a:lnSpc>
                </a:pPr>
                <a:r>
                  <a:rPr lang="en-US" sz="1500" dirty="0"/>
                  <a:t>Internal cost =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1500" dirty="0"/>
              </a:p>
              <a:p>
                <a:pPr>
                  <a:lnSpc>
                    <a:spcPts val="1500"/>
                  </a:lnSpc>
                </a:pPr>
                <a:r>
                  <a:rPr lang="en-US" sz="1500" dirty="0"/>
                  <a:t>Total cost =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5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309A410C-2085-FC75-7959-08863C254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3493982"/>
                <a:ext cx="6424393" cy="1194902"/>
              </a:xfrm>
              <a:prstGeom prst="rect">
                <a:avLst/>
              </a:prstGeom>
              <a:blipFill>
                <a:blip r:embed="rId22"/>
                <a:stretch>
                  <a:fillRect l="-394" t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26DF58D-F660-D945-92FD-D5C3B96DCF88}"/>
              </a:ext>
            </a:extLst>
          </p:cNvPr>
          <p:cNvSpPr txBox="1"/>
          <p:nvPr/>
        </p:nvSpPr>
        <p:spPr>
          <a:xfrm>
            <a:off x="4547124" y="1140016"/>
            <a:ext cx="691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Level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851ECD-2CAF-15BC-80DD-43BD7CB13AF4}"/>
                  </a:ext>
                </a:extLst>
              </p:cNvPr>
              <p:cNvSpPr txBox="1"/>
              <p:nvPr/>
            </p:nvSpPr>
            <p:spPr>
              <a:xfrm>
                <a:off x="5919989" y="1143794"/>
                <a:ext cx="2616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851ECD-2CAF-15BC-80DD-43BD7CB13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989" y="1143794"/>
                <a:ext cx="261610" cy="246221"/>
              </a:xfrm>
              <a:prstGeom prst="rect">
                <a:avLst/>
              </a:prstGeom>
              <a:blipFill>
                <a:blip r:embed="rId23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795FBDE-5836-46A8-0951-B8EA6D717153}"/>
              </a:ext>
            </a:extLst>
          </p:cNvPr>
          <p:cNvSpPr txBox="1"/>
          <p:nvPr/>
        </p:nvSpPr>
        <p:spPr>
          <a:xfrm>
            <a:off x="4547124" y="1692221"/>
            <a:ext cx="691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Level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5BC691-7A73-1330-4154-AE6BE69CA186}"/>
                  </a:ext>
                </a:extLst>
              </p:cNvPr>
              <p:cNvSpPr txBox="1"/>
              <p:nvPr/>
            </p:nvSpPr>
            <p:spPr>
              <a:xfrm>
                <a:off x="5610160" y="1662340"/>
                <a:ext cx="881267" cy="367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5BC691-7A73-1330-4154-AE6BE69CA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160" y="1662340"/>
                <a:ext cx="881267" cy="367537"/>
              </a:xfrm>
              <a:prstGeom prst="rect">
                <a:avLst/>
              </a:prstGeom>
              <a:blipFill>
                <a:blip r:embed="rId24"/>
                <a:stretch>
                  <a:fillRect l="-4225" t="-3448" r="-2817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69E226F-335A-0BA3-E2B4-5B1FF5A08B8D}"/>
              </a:ext>
            </a:extLst>
          </p:cNvPr>
          <p:cNvSpPr txBox="1"/>
          <p:nvPr/>
        </p:nvSpPr>
        <p:spPr>
          <a:xfrm>
            <a:off x="4547124" y="2256887"/>
            <a:ext cx="691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Level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27A843-0C1C-FDAD-CE03-DCCBF13A9140}"/>
                  </a:ext>
                </a:extLst>
              </p:cNvPr>
              <p:cNvSpPr txBox="1"/>
              <p:nvPr/>
            </p:nvSpPr>
            <p:spPr>
              <a:xfrm>
                <a:off x="5610160" y="2227006"/>
                <a:ext cx="980653" cy="367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6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27A843-0C1C-FDAD-CE03-DCCBF13A9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160" y="2227006"/>
                <a:ext cx="980653" cy="367537"/>
              </a:xfrm>
              <a:prstGeom prst="rect">
                <a:avLst/>
              </a:prstGeom>
              <a:blipFill>
                <a:blip r:embed="rId25"/>
                <a:stretch>
                  <a:fillRect l="-3846" t="-3333" r="-384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EE972E-4F97-39E4-21E8-5A901BCD4ACB}"/>
                  </a:ext>
                </a:extLst>
              </p:cNvPr>
              <p:cNvSpPr txBox="1"/>
              <p:nvPr/>
            </p:nvSpPr>
            <p:spPr>
              <a:xfrm>
                <a:off x="4558593" y="2871762"/>
                <a:ext cx="10509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Level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EE972E-4F97-39E4-21E8-5A901BCD4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593" y="2871762"/>
                <a:ext cx="1050929" cy="307777"/>
              </a:xfrm>
              <a:prstGeom prst="rect">
                <a:avLst/>
              </a:prstGeom>
              <a:blipFill>
                <a:blip r:embed="rId26"/>
                <a:stretch>
                  <a:fillRect l="-241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9B5A3B-8B9C-49E6-4304-915CC70786E3}"/>
                  </a:ext>
                </a:extLst>
              </p:cNvPr>
              <p:cNvSpPr txBox="1"/>
              <p:nvPr/>
            </p:nvSpPr>
            <p:spPr>
              <a:xfrm>
                <a:off x="4565923" y="3138913"/>
                <a:ext cx="737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Level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9B5A3B-8B9C-49E6-4304-915CC7078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23" y="3138913"/>
                <a:ext cx="737125" cy="307777"/>
              </a:xfrm>
              <a:prstGeom prst="rect">
                <a:avLst/>
              </a:prstGeom>
              <a:blipFill>
                <a:blip r:embed="rId27"/>
                <a:stretch>
                  <a:fillRect l="-1695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230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Master Theorem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A63167CD-4BA8-CCE0-4624-2AE6F0F89B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4" y="1174252"/>
                <a:ext cx="6424393" cy="362649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200"/>
                  </a:lnSpc>
                </a:pPr>
                <a:r>
                  <a:rPr lang="en-US" sz="1400" dirty="0"/>
                  <a:t>Review of the general procedure</a:t>
                </a:r>
              </a:p>
              <a:p>
                <a:pPr>
                  <a:lnSpc>
                    <a:spcPts val="1200"/>
                  </a:lnSpc>
                </a:pPr>
                <a:r>
                  <a:rPr lang="en-US" sz="1400" dirty="0"/>
                  <a:t>General form:</a:t>
                </a:r>
              </a:p>
              <a:p>
                <a:pPr>
                  <a:lnSpc>
                    <a:spcPts val="1200"/>
                  </a:lnSpc>
                </a:pPr>
                <a:endParaRPr lang="en-US" sz="1400" dirty="0"/>
              </a:p>
              <a:p>
                <a:pPr>
                  <a:lnSpc>
                    <a:spcPts val="1200"/>
                  </a:lnSpc>
                </a:pP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</m:t>
                            </m:r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           </m:t>
                            </m:r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1400" dirty="0"/>
              </a:p>
              <a:p>
                <a:pPr lvl="1">
                  <a:lnSpc>
                    <a:spcPts val="1200"/>
                  </a:lnSpc>
                </a:pPr>
                <a:endParaRPr lang="en-US" sz="1400" dirty="0"/>
              </a:p>
              <a:p>
                <a:pPr lvl="1">
                  <a:lnSpc>
                    <a:spcPts val="1200"/>
                  </a:lnSpc>
                </a:pPr>
                <a:r>
                  <a:rPr lang="en-US" sz="1200" dirty="0"/>
                  <a:t>where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200" dirty="0"/>
                  <a:t> is base case runtime</a:t>
                </a:r>
              </a:p>
              <a:p>
                <a:pPr lvl="1">
                  <a:lnSpc>
                    <a:spcPts val="1200"/>
                  </a:lnSpc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200" dirty="0"/>
                  <a:t> is number of subproblems (branching factor)</a:t>
                </a:r>
              </a:p>
              <a:p>
                <a:pPr lvl="1">
                  <a:lnSpc>
                    <a:spcPts val="1200"/>
                  </a:lnSpc>
                </a:pP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dirty="0"/>
                  <a:t> is the size of each subproblem (division ratio)</a:t>
                </a:r>
              </a:p>
              <a:p>
                <a:pPr lvl="1">
                  <a:lnSpc>
                    <a:spcPts val="1200"/>
                  </a:lnSpc>
                </a:pP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total time for divide and combine operations</a:t>
                </a:r>
              </a:p>
              <a:p>
                <a:pPr>
                  <a:lnSpc>
                    <a:spcPts val="1200"/>
                  </a:lnSpc>
                </a:pPr>
                <a:r>
                  <a:rPr lang="en-US" sz="1400" dirty="0"/>
                  <a:t>Compute Height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1400" dirty="0"/>
              </a:p>
              <a:p>
                <a:pPr>
                  <a:lnSpc>
                    <a:spcPts val="1200"/>
                  </a:lnSpc>
                </a:pPr>
                <a:r>
                  <a:rPr lang="en-US" sz="1400" dirty="0"/>
                  <a:t>Compute number of leaves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endParaRPr lang="en-US" sz="1400" dirty="0"/>
              </a:p>
              <a:p>
                <a:pPr>
                  <a:lnSpc>
                    <a:spcPts val="1200"/>
                  </a:lnSpc>
                </a:pPr>
                <a:r>
                  <a:rPr lang="en-US" sz="1400" dirty="0"/>
                  <a:t>Compute base cost (Generally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400" dirty="0"/>
                  <a:t>)</a:t>
                </a:r>
              </a:p>
              <a:p>
                <a:pPr>
                  <a:lnSpc>
                    <a:spcPts val="1200"/>
                  </a:lnSpc>
                </a:pPr>
                <a:r>
                  <a:rPr lang="en-US" sz="1400" dirty="0"/>
                  <a:t>Compute internal cost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1400" dirty="0"/>
              </a:p>
              <a:p>
                <a:pPr>
                  <a:lnSpc>
                    <a:spcPts val="1200"/>
                  </a:lnSpc>
                </a:pPr>
                <a:r>
                  <a:rPr lang="en-US" sz="1400" dirty="0"/>
                  <a:t>Sum base and internal cost</a:t>
                </a:r>
              </a:p>
            </p:txBody>
          </p:sp>
        </mc:Choice>
        <mc:Fallback xmlns="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A63167CD-4BA8-CCE0-4624-2AE6F0F89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1174252"/>
                <a:ext cx="6424393" cy="3626496"/>
              </a:xfrm>
              <a:prstGeom prst="rect">
                <a:avLst/>
              </a:prstGeom>
              <a:blipFill>
                <a:blip r:embed="rId3"/>
                <a:stretch>
                  <a:fillRect l="-5720" t="-3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40829-2D03-C4CE-0D05-EA711351B865}"/>
              </a:ext>
            </a:extLst>
          </p:cNvPr>
          <p:cNvGrpSpPr/>
          <p:nvPr/>
        </p:nvGrpSpPr>
        <p:grpSpPr>
          <a:xfrm>
            <a:off x="4208199" y="1108827"/>
            <a:ext cx="2335942" cy="1747631"/>
            <a:chOff x="4208199" y="1108827"/>
            <a:chExt cx="2335942" cy="1747631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5635C0EE-95E5-C938-6A93-06CAA5DA9FD2}"/>
                </a:ext>
              </a:extLst>
            </p:cNvPr>
            <p:cNvSpPr/>
            <p:nvPr/>
          </p:nvSpPr>
          <p:spPr>
            <a:xfrm rot="7948106">
              <a:off x="5201810" y="1029563"/>
              <a:ext cx="512373" cy="670902"/>
            </a:xfrm>
            <a:prstGeom prst="arc">
              <a:avLst>
                <a:gd name="adj1" fmla="val 14717964"/>
                <a:gd name="adj2" fmla="val 1086914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995BBA4-AD56-043B-D226-4CA47ADA5982}"/>
                </a:ext>
              </a:extLst>
            </p:cNvPr>
            <p:cNvGrpSpPr/>
            <p:nvPr/>
          </p:nvGrpSpPr>
          <p:grpSpPr>
            <a:xfrm>
              <a:off x="5321929" y="1185016"/>
              <a:ext cx="469552" cy="360000"/>
              <a:chOff x="5321929" y="1185016"/>
              <a:chExt cx="469552" cy="3600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B2926C21-4E9B-6260-C8AE-7A8905030AC2}"/>
                  </a:ext>
                </a:extLst>
              </p:cNvPr>
              <p:cNvSpPr/>
              <p:nvPr/>
            </p:nvSpPr>
            <p:spPr>
              <a:xfrm>
                <a:off x="5367996" y="1185016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33F0B309-5262-9729-9B48-DFD12E2FF177}"/>
                      </a:ext>
                    </a:extLst>
                  </p:cNvPr>
                  <p:cNvSpPr txBox="1"/>
                  <p:nvPr/>
                </p:nvSpPr>
                <p:spPr>
                  <a:xfrm>
                    <a:off x="5321929" y="1233197"/>
                    <a:ext cx="46955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33F0B309-5262-9729-9B48-DFD12E2FF1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1929" y="1233197"/>
                    <a:ext cx="469552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863C78A-A591-A9F8-3A38-23802914CAEC}"/>
                </a:ext>
              </a:extLst>
            </p:cNvPr>
            <p:cNvGrpSpPr/>
            <p:nvPr/>
          </p:nvGrpSpPr>
          <p:grpSpPr>
            <a:xfrm>
              <a:off x="4551221" y="1699107"/>
              <a:ext cx="469551" cy="364073"/>
              <a:chOff x="5321929" y="1180943"/>
              <a:chExt cx="469551" cy="36407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DFA2B2A-E4A3-837C-9B51-108CF2E12029}"/>
                  </a:ext>
                </a:extLst>
              </p:cNvPr>
              <p:cNvSpPr/>
              <p:nvPr/>
            </p:nvSpPr>
            <p:spPr>
              <a:xfrm>
                <a:off x="5367996" y="1185016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E0B1209-DACB-892D-FCB8-394CDEBFAC3B}"/>
                      </a:ext>
                    </a:extLst>
                  </p:cNvPr>
                  <p:cNvSpPr txBox="1"/>
                  <p:nvPr/>
                </p:nvSpPr>
                <p:spPr>
                  <a:xfrm>
                    <a:off x="5321929" y="1180943"/>
                    <a:ext cx="469551" cy="355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E0B1209-DACB-892D-FCB8-394CDEBFAC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1929" y="1180943"/>
                    <a:ext cx="469551" cy="3559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B60E312-804D-43E5-D787-6E6DE2C84B11}"/>
                </a:ext>
              </a:extLst>
            </p:cNvPr>
            <p:cNvGrpSpPr/>
            <p:nvPr/>
          </p:nvGrpSpPr>
          <p:grpSpPr>
            <a:xfrm>
              <a:off x="5055662" y="1704411"/>
              <a:ext cx="469551" cy="364073"/>
              <a:chOff x="5321929" y="1180943"/>
              <a:chExt cx="469551" cy="36407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9EAAC1D-F8DB-D717-2B0F-83D7385D70A1}"/>
                  </a:ext>
                </a:extLst>
              </p:cNvPr>
              <p:cNvSpPr/>
              <p:nvPr/>
            </p:nvSpPr>
            <p:spPr>
              <a:xfrm>
                <a:off x="5367996" y="1185016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12FC776-04D1-2E58-A8FE-D716895CD490}"/>
                      </a:ext>
                    </a:extLst>
                  </p:cNvPr>
                  <p:cNvSpPr txBox="1"/>
                  <p:nvPr/>
                </p:nvSpPr>
                <p:spPr>
                  <a:xfrm>
                    <a:off x="5321929" y="1180943"/>
                    <a:ext cx="469551" cy="355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12FC776-04D1-2E58-A8FE-D716895CD4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1929" y="1180943"/>
                    <a:ext cx="469551" cy="3559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974E656-7BE3-4455-2691-EB69711384B1}"/>
                </a:ext>
              </a:extLst>
            </p:cNvPr>
            <p:cNvGrpSpPr/>
            <p:nvPr/>
          </p:nvGrpSpPr>
          <p:grpSpPr>
            <a:xfrm>
              <a:off x="5560103" y="1699107"/>
              <a:ext cx="469551" cy="364073"/>
              <a:chOff x="5321929" y="1180943"/>
              <a:chExt cx="469551" cy="364073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A84B154-FAB7-AA87-D301-88D7C2F7E4A4}"/>
                  </a:ext>
                </a:extLst>
              </p:cNvPr>
              <p:cNvSpPr/>
              <p:nvPr/>
            </p:nvSpPr>
            <p:spPr>
              <a:xfrm>
                <a:off x="5367996" y="1185016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03275B19-E802-2107-EA80-B489A75F5D4B}"/>
                      </a:ext>
                    </a:extLst>
                  </p:cNvPr>
                  <p:cNvSpPr txBox="1"/>
                  <p:nvPr/>
                </p:nvSpPr>
                <p:spPr>
                  <a:xfrm>
                    <a:off x="5321929" y="1180943"/>
                    <a:ext cx="469551" cy="355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03275B19-E802-2107-EA80-B489A75F5D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1929" y="1180943"/>
                    <a:ext cx="469551" cy="3559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0FC9E8-2B79-D456-DD5D-B3C4D155EABD}"/>
                </a:ext>
              </a:extLst>
            </p:cNvPr>
            <p:cNvGrpSpPr/>
            <p:nvPr/>
          </p:nvGrpSpPr>
          <p:grpSpPr>
            <a:xfrm>
              <a:off x="6064543" y="1699107"/>
              <a:ext cx="469551" cy="364073"/>
              <a:chOff x="5321929" y="1180943"/>
              <a:chExt cx="469551" cy="36407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E8A334C-B6FF-DAD9-AA46-45711EF7E40E}"/>
                  </a:ext>
                </a:extLst>
              </p:cNvPr>
              <p:cNvSpPr/>
              <p:nvPr/>
            </p:nvSpPr>
            <p:spPr>
              <a:xfrm>
                <a:off x="5367996" y="1185016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E62B0FB0-A08A-C525-6DC5-27C0E0ED4DBF}"/>
                      </a:ext>
                    </a:extLst>
                  </p:cNvPr>
                  <p:cNvSpPr txBox="1"/>
                  <p:nvPr/>
                </p:nvSpPr>
                <p:spPr>
                  <a:xfrm>
                    <a:off x="5321929" y="1180943"/>
                    <a:ext cx="469551" cy="355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E62B0FB0-A08A-C525-6DC5-27C0E0ED4D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1929" y="1180943"/>
                    <a:ext cx="469551" cy="3559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299E3D-BA8D-89C4-8949-9482FA91284E}"/>
                </a:ext>
              </a:extLst>
            </p:cNvPr>
            <p:cNvCxnSpPr>
              <a:cxnSpLocks/>
              <a:stCxn id="2" idx="4"/>
              <a:endCxn id="10" idx="0"/>
            </p:cNvCxnSpPr>
            <p:nvPr/>
          </p:nvCxnSpPr>
          <p:spPr>
            <a:xfrm flipH="1">
              <a:off x="4785997" y="1545016"/>
              <a:ext cx="761999" cy="15409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963BCC8-8DD7-A899-B1F4-DAEF8C101833}"/>
                </a:ext>
              </a:extLst>
            </p:cNvPr>
            <p:cNvCxnSpPr>
              <a:cxnSpLocks/>
              <a:stCxn id="2" idx="4"/>
              <a:endCxn id="23" idx="0"/>
            </p:cNvCxnSpPr>
            <p:nvPr/>
          </p:nvCxnSpPr>
          <p:spPr>
            <a:xfrm flipH="1">
              <a:off x="5290438" y="1545016"/>
              <a:ext cx="257558" cy="15939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BBB3CD-32AA-FC73-C06F-F33E31805027}"/>
                </a:ext>
              </a:extLst>
            </p:cNvPr>
            <p:cNvCxnSpPr>
              <a:cxnSpLocks/>
              <a:stCxn id="2" idx="4"/>
              <a:endCxn id="26" idx="0"/>
            </p:cNvCxnSpPr>
            <p:nvPr/>
          </p:nvCxnSpPr>
          <p:spPr>
            <a:xfrm>
              <a:off x="5547996" y="1545016"/>
              <a:ext cx="246883" cy="15409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F14A56-180E-6DEC-1A00-42CE0892D4BF}"/>
                </a:ext>
              </a:extLst>
            </p:cNvPr>
            <p:cNvCxnSpPr>
              <a:cxnSpLocks/>
              <a:stCxn id="2" idx="4"/>
              <a:endCxn id="29" idx="0"/>
            </p:cNvCxnSpPr>
            <p:nvPr/>
          </p:nvCxnSpPr>
          <p:spPr>
            <a:xfrm>
              <a:off x="5547996" y="1545016"/>
              <a:ext cx="751323" cy="15409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8CEE8D0-1EEF-7800-DE1F-B874BF3BFD86}"/>
                    </a:ext>
                  </a:extLst>
                </p:cNvPr>
                <p:cNvSpPr txBox="1"/>
                <p:nvPr/>
              </p:nvSpPr>
              <p:spPr>
                <a:xfrm>
                  <a:off x="5020772" y="1226514"/>
                  <a:ext cx="1438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8CEE8D0-1EEF-7800-DE1F-B874BF3BF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772" y="1226514"/>
                  <a:ext cx="143821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6667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6449735-B0BB-7BE5-07A8-3E614158F3C3}"/>
                </a:ext>
              </a:extLst>
            </p:cNvPr>
            <p:cNvGrpSpPr/>
            <p:nvPr/>
          </p:nvGrpSpPr>
          <p:grpSpPr>
            <a:xfrm>
              <a:off x="4758996" y="2196887"/>
              <a:ext cx="54000" cy="358800"/>
              <a:chOff x="654341" y="2461508"/>
              <a:chExt cx="54000" cy="35880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FA63D1-2AA8-6BBD-2E90-3B8294E5A1F2}"/>
                  </a:ext>
                </a:extLst>
              </p:cNvPr>
              <p:cNvSpPr/>
              <p:nvPr/>
            </p:nvSpPr>
            <p:spPr>
              <a:xfrm>
                <a:off x="654341" y="24615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8218231-9C73-3669-50EB-E5D525BE6BBF}"/>
                  </a:ext>
                </a:extLst>
              </p:cNvPr>
              <p:cNvSpPr/>
              <p:nvPr/>
            </p:nvSpPr>
            <p:spPr>
              <a:xfrm>
                <a:off x="654341" y="26139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26305C1-12CB-5B35-2233-81C8DBF361B7}"/>
                  </a:ext>
                </a:extLst>
              </p:cNvPr>
              <p:cNvSpPr/>
              <p:nvPr/>
            </p:nvSpPr>
            <p:spPr>
              <a:xfrm>
                <a:off x="654341" y="27663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52CAC44-6503-DABF-53F1-A99C05EDDACD}"/>
                </a:ext>
              </a:extLst>
            </p:cNvPr>
            <p:cNvGrpSpPr/>
            <p:nvPr/>
          </p:nvGrpSpPr>
          <p:grpSpPr>
            <a:xfrm>
              <a:off x="5252022" y="2196887"/>
              <a:ext cx="54000" cy="358800"/>
              <a:chOff x="654341" y="2461508"/>
              <a:chExt cx="54000" cy="35880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CE73433-4E79-FF32-01B3-DDD1FFD0265C}"/>
                  </a:ext>
                </a:extLst>
              </p:cNvPr>
              <p:cNvSpPr/>
              <p:nvPr/>
            </p:nvSpPr>
            <p:spPr>
              <a:xfrm>
                <a:off x="654341" y="24615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263EB6E-601A-A240-65C0-D626A6C943A6}"/>
                  </a:ext>
                </a:extLst>
              </p:cNvPr>
              <p:cNvSpPr/>
              <p:nvPr/>
            </p:nvSpPr>
            <p:spPr>
              <a:xfrm>
                <a:off x="654341" y="26139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06A258D-48EE-079F-07E5-E2A0AECD90BC}"/>
                  </a:ext>
                </a:extLst>
              </p:cNvPr>
              <p:cNvSpPr/>
              <p:nvPr/>
            </p:nvSpPr>
            <p:spPr>
              <a:xfrm>
                <a:off x="654341" y="27663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D22E54E-0733-7DC0-C8B5-E0DFF922E5FB}"/>
                </a:ext>
              </a:extLst>
            </p:cNvPr>
            <p:cNvGrpSpPr/>
            <p:nvPr/>
          </p:nvGrpSpPr>
          <p:grpSpPr>
            <a:xfrm>
              <a:off x="6310445" y="2184669"/>
              <a:ext cx="54000" cy="358800"/>
              <a:chOff x="654341" y="2461508"/>
              <a:chExt cx="54000" cy="358800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E4623BE-D0A7-8A31-E620-9E2BA83B63BB}"/>
                  </a:ext>
                </a:extLst>
              </p:cNvPr>
              <p:cNvSpPr/>
              <p:nvPr/>
            </p:nvSpPr>
            <p:spPr>
              <a:xfrm>
                <a:off x="654341" y="24615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0A5194A-A1BE-F9EC-F7F1-04D0096D5210}"/>
                  </a:ext>
                </a:extLst>
              </p:cNvPr>
              <p:cNvSpPr/>
              <p:nvPr/>
            </p:nvSpPr>
            <p:spPr>
              <a:xfrm>
                <a:off x="654341" y="26139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2B45062-21AA-BC53-EA12-DA1E774E8FF5}"/>
                  </a:ext>
                </a:extLst>
              </p:cNvPr>
              <p:cNvSpPr/>
              <p:nvPr/>
            </p:nvSpPr>
            <p:spPr>
              <a:xfrm>
                <a:off x="654341" y="2766308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D6A3465A-50F8-3B5E-5B82-4EBE78FDC160}"/>
                </a:ext>
              </a:extLst>
            </p:cNvPr>
            <p:cNvSpPr txBox="1">
              <a:spLocks/>
            </p:cNvSpPr>
            <p:nvPr/>
          </p:nvSpPr>
          <p:spPr>
            <a:xfrm>
              <a:off x="4208199" y="2582614"/>
              <a:ext cx="597248" cy="2738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200" dirty="0"/>
                <a:t>Base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1CD20BB-EC93-3325-600F-9B67E276EEA4}"/>
                </a:ext>
              </a:extLst>
            </p:cNvPr>
            <p:cNvGrpSpPr/>
            <p:nvPr/>
          </p:nvGrpSpPr>
          <p:grpSpPr>
            <a:xfrm>
              <a:off x="4676503" y="2596366"/>
              <a:ext cx="1867638" cy="234892"/>
              <a:chOff x="2765098" y="4412609"/>
              <a:chExt cx="2140712" cy="23489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DFFE900-FA67-5A59-4B5F-AC24F528EE2B}"/>
                  </a:ext>
                </a:extLst>
              </p:cNvPr>
              <p:cNvSpPr/>
              <p:nvPr/>
            </p:nvSpPr>
            <p:spPr>
              <a:xfrm>
                <a:off x="2765098" y="4412609"/>
                <a:ext cx="2140712" cy="234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C1BD33E-1ED8-ED4B-2444-B3DA56FEA9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908" y="4422333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2537C9CB-ED9A-6963-99BE-B26B4B8B3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7908" y="4422333"/>
                    <a:ext cx="149976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0769" r="-2307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6B71E9F-B0A3-1B61-EE02-8EB391A64BC7}"/>
                      </a:ext>
                    </a:extLst>
                  </p:cNvPr>
                  <p:cNvSpPr txBox="1"/>
                  <p:nvPr/>
                </p:nvSpPr>
                <p:spPr>
                  <a:xfrm>
                    <a:off x="4617402" y="4423152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6B71E9F-B0A3-1B61-EE02-8EB391A64B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7402" y="4423152"/>
                    <a:ext cx="149976" cy="21544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6364" r="-36364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0B7E2C6-4426-8ACC-68DF-DE5C9F14DAD4}"/>
                      </a:ext>
                    </a:extLst>
                  </p:cNvPr>
                  <p:cNvSpPr txBox="1"/>
                  <p:nvPr/>
                </p:nvSpPr>
                <p:spPr>
                  <a:xfrm>
                    <a:off x="3374252" y="4417515"/>
                    <a:ext cx="1499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0B7E2C6-4426-8ACC-68DF-DE5C9F14DA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4252" y="4417515"/>
                    <a:ext cx="149976" cy="21544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33333" r="-3333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107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Master Theorem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A63167CD-4BA8-CCE0-4624-2AE6F0F89B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4" y="1174252"/>
                <a:ext cx="6424393" cy="362649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00"/>
                  </a:lnSpc>
                  <a:spcBef>
                    <a:spcPts val="600"/>
                  </a:spcBef>
                </a:pPr>
                <a:r>
                  <a:rPr lang="en-US" sz="1600" dirty="0"/>
                  <a:t>Master theorem provides a consolidated set of rules</a:t>
                </a:r>
              </a:p>
              <a:p>
                <a:pPr>
                  <a:lnSpc>
                    <a:spcPts val="1600"/>
                  </a:lnSpc>
                  <a:spcBef>
                    <a:spcPts val="600"/>
                  </a:spcBef>
                </a:pPr>
                <a:r>
                  <a:rPr lang="en-US" sz="1600" dirty="0"/>
                  <a:t>It depends on the relation between the number of leaves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and the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600"/>
                  </a:spcBef>
                </a:pPr>
                <a:r>
                  <a:rPr lang="en-US" sz="1600" u="sng" dirty="0"/>
                  <a:t>Case I</a:t>
                </a:r>
                <a:r>
                  <a:rPr lang="en-US" sz="1600" dirty="0"/>
                  <a:t>: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dirty="0"/>
                  <a:t> is </a:t>
                </a:r>
                <a:r>
                  <a:rPr lang="en-US" sz="1600" b="1" dirty="0" err="1"/>
                  <a:t>polynomially</a:t>
                </a:r>
                <a:r>
                  <a:rPr lang="en-US" sz="1600" dirty="0"/>
                  <a:t> larger i.e.,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600" dirty="0"/>
                  <a:t> is some constant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b="0" dirty="0"/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dirty="0"/>
              </a:p>
              <a:p>
                <a:pPr>
                  <a:lnSpc>
                    <a:spcPts val="17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600" b="0" dirty="0"/>
                  <a:t> is the difference in the polynomial degree between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b="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dirty="0"/>
              </a:p>
              <a:p>
                <a:pPr>
                  <a:lnSpc>
                    <a:spcPts val="1700"/>
                  </a:lnSpc>
                  <a:spcBef>
                    <a:spcPts val="600"/>
                  </a:spcBef>
                </a:pP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b="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b="0" dirty="0"/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∆=?</m:t>
                    </m:r>
                  </m:oMath>
                </a14:m>
                <a:endParaRPr lang="en-US" sz="1600" b="0" dirty="0"/>
              </a:p>
              <a:p>
                <a:pPr>
                  <a:lnSpc>
                    <a:spcPts val="1700"/>
                  </a:lnSpc>
                  <a:spcBef>
                    <a:spcPts val="600"/>
                  </a:spcBef>
                </a:pPr>
                <a:r>
                  <a:rPr lang="en-US" sz="1600" dirty="0"/>
                  <a:t>Similarly,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600" dirty="0"/>
                  <a:t>, then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∆=?</m:t>
                    </m:r>
                  </m:oMath>
                </a14:m>
                <a:endParaRPr lang="en-US" sz="1600" b="0" dirty="0"/>
              </a:p>
              <a:p>
                <a:pPr>
                  <a:lnSpc>
                    <a:spcPts val="1700"/>
                  </a:lnSpc>
                  <a:spcBef>
                    <a:spcPts val="600"/>
                  </a:spcBef>
                </a:pPr>
                <a:r>
                  <a:rPr lang="en-US" sz="1600" dirty="0"/>
                  <a:t>Another way of thinking this is – the ratio between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b="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dirty="0"/>
                  <a:t> must be at least a polynomial</a:t>
                </a:r>
              </a:p>
              <a:p>
                <a:pPr>
                  <a:lnSpc>
                    <a:spcPts val="1700"/>
                  </a:lnSpc>
                  <a:spcBef>
                    <a:spcPts val="600"/>
                  </a:spcBef>
                </a:pPr>
                <a:r>
                  <a:rPr lang="en-US" sz="1600" dirty="0"/>
                  <a:t>Take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600" b="0" dirty="0"/>
                  <a:t> 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b="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b="0" dirty="0"/>
                  <a:t> is less than polynomial</a:t>
                </a:r>
              </a:p>
            </p:txBody>
          </p:sp>
        </mc:Choice>
        <mc:Fallback xmlns="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A63167CD-4BA8-CCE0-4624-2AE6F0F89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1174252"/>
                <a:ext cx="6424393" cy="3626496"/>
              </a:xfrm>
              <a:prstGeom prst="rect">
                <a:avLst/>
              </a:prstGeom>
              <a:blipFill>
                <a:blip r:embed="rId3"/>
                <a:stretch>
                  <a:fillRect l="-394" t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A73B55F-CD8C-F1A1-09CF-25CD2837B555}"/>
              </a:ext>
            </a:extLst>
          </p:cNvPr>
          <p:cNvSpPr txBox="1"/>
          <p:nvPr/>
        </p:nvSpPr>
        <p:spPr>
          <a:xfrm>
            <a:off x="3429000" y="2710366"/>
            <a:ext cx="635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51796F-7FC0-7D64-FD21-C1609764C444}"/>
              </a:ext>
            </a:extLst>
          </p:cNvPr>
          <p:cNvSpPr txBox="1"/>
          <p:nvPr/>
        </p:nvSpPr>
        <p:spPr>
          <a:xfrm>
            <a:off x="4389141" y="2987500"/>
            <a:ext cx="896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" pitchFamily="2" charset="2"/>
              </a:rPr>
              <a:t> 0.5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725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Solving Recurrences – Master Theorem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A63167CD-4BA8-CCE0-4624-2AE6F0F89B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4" y="1174252"/>
                <a:ext cx="6424393" cy="218725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800"/>
                  </a:spcBef>
                </a:pPr>
                <a:r>
                  <a:rPr lang="en-US" sz="1600" u="sng" dirty="0"/>
                  <a:t>Case I</a:t>
                </a:r>
                <a:r>
                  <a:rPr lang="en-US" sz="1600" dirty="0"/>
                  <a:t>: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dirty="0"/>
                  <a:t> is </a:t>
                </a:r>
                <a:r>
                  <a:rPr lang="en-US" sz="1600" b="1" dirty="0" err="1"/>
                  <a:t>polynomially</a:t>
                </a:r>
                <a:r>
                  <a:rPr lang="en-US" sz="1600" dirty="0"/>
                  <a:t> larger i.e.,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600" dirty="0"/>
                  <a:t> is some constant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b="0" dirty="0"/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dirty="0"/>
              </a:p>
              <a:p>
                <a:pPr lvl="1">
                  <a:lnSpc>
                    <a:spcPts val="1700"/>
                  </a:lnSpc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200" b="0" dirty="0"/>
                  <a:t> is the difference in the polynomial degree between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200" b="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0" dirty="0"/>
              </a:p>
              <a:p>
                <a:pPr>
                  <a:lnSpc>
                    <a:spcPts val="1700"/>
                  </a:lnSpc>
                  <a:spcBef>
                    <a:spcPts val="800"/>
                  </a:spcBef>
                </a:pPr>
                <a:r>
                  <a:rPr lang="en-US" sz="1600" u="sng" dirty="0"/>
                  <a:t>Case II</a:t>
                </a:r>
                <a:r>
                  <a:rPr lang="en-US" sz="1600" dirty="0"/>
                  <a:t>: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b="0" dirty="0"/>
                  <a:t> are asymptotically same, i.e.,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sz="1600" b="0" dirty="0"/>
                  <a:t> then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dirty="0"/>
              </a:p>
              <a:p>
                <a:pPr>
                  <a:lnSpc>
                    <a:spcPct val="100000"/>
                  </a:lnSpc>
                  <a:spcBef>
                    <a:spcPts val="800"/>
                  </a:spcBef>
                  <a:spcAft>
                    <a:spcPts val="300"/>
                  </a:spcAft>
                </a:pPr>
                <a:r>
                  <a:rPr lang="en-US" sz="1600" b="0" u="sng" dirty="0"/>
                  <a:t>Case III</a:t>
                </a:r>
                <a:r>
                  <a:rPr lang="en-US" sz="1600" b="0" dirty="0"/>
                  <a:t>: </a:t>
                </a: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</a:t>
                </a:r>
                <a:r>
                  <a:rPr lang="en-US" sz="1600" b="1" dirty="0" err="1"/>
                  <a:t>polynomially</a:t>
                </a:r>
                <a:r>
                  <a:rPr lang="en-US" sz="1600" dirty="0"/>
                  <a:t> larger i.e.,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b="0" dirty="0"/>
                  <a:t> then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600" b="0" dirty="0"/>
                  <a:t>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dirty="0"/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A63167CD-4BA8-CCE0-4624-2AE6F0F89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1174252"/>
                <a:ext cx="6424393" cy="2187257"/>
              </a:xfrm>
              <a:prstGeom prst="rect">
                <a:avLst/>
              </a:prstGeom>
              <a:blipFill>
                <a:blip r:embed="rId3"/>
                <a:stretch>
                  <a:fillRect l="-394" t="-2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1E5C4B4-1180-8503-C4A0-9D216E8EC8D5}"/>
              </a:ext>
            </a:extLst>
          </p:cNvPr>
          <p:cNvSpPr/>
          <p:nvPr/>
        </p:nvSpPr>
        <p:spPr>
          <a:xfrm>
            <a:off x="2577735" y="2847703"/>
            <a:ext cx="2238103" cy="374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E5628-DD3D-EC52-01BF-315881EB7228}"/>
              </a:ext>
            </a:extLst>
          </p:cNvPr>
          <p:cNvSpPr txBox="1"/>
          <p:nvPr/>
        </p:nvSpPr>
        <p:spPr>
          <a:xfrm>
            <a:off x="5105864" y="2972668"/>
            <a:ext cx="175213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Regularity Condition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EC6214-076A-641A-102D-A09C1F17BBE7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815838" y="3034937"/>
            <a:ext cx="290026" cy="91620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79D2C5-88F8-DE08-BD79-81325DE29C21}"/>
                  </a:ext>
                </a:extLst>
              </p:cNvPr>
              <p:cNvSpPr txBox="1"/>
              <p:nvPr/>
            </p:nvSpPr>
            <p:spPr>
              <a:xfrm>
                <a:off x="471487" y="3335382"/>
                <a:ext cx="2802936" cy="15083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Case II: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79D2C5-88F8-DE08-BD79-81325DE29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" y="3335382"/>
                <a:ext cx="2802936" cy="1508362"/>
              </a:xfrm>
              <a:prstGeom prst="rect">
                <a:avLst/>
              </a:prstGeom>
              <a:blipFill>
                <a:blip r:embed="rId4"/>
                <a:stretch>
                  <a:fillRect l="-897" b="-2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7F8D9D-E3B5-123A-87BA-AF7EE7B4BFF3}"/>
                  </a:ext>
                </a:extLst>
              </p:cNvPr>
              <p:cNvSpPr txBox="1"/>
              <p:nvPr/>
            </p:nvSpPr>
            <p:spPr>
              <a:xfrm>
                <a:off x="3500849" y="3339735"/>
                <a:ext cx="2802936" cy="150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4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400" dirty="0"/>
                  <a:t>Case I: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7F8D9D-E3B5-123A-87BA-AF7EE7B4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849" y="3339735"/>
                <a:ext cx="2802936" cy="1504009"/>
              </a:xfrm>
              <a:prstGeom prst="rect">
                <a:avLst/>
              </a:prstGeom>
              <a:blipFill>
                <a:blip r:embed="rId5"/>
                <a:stretch>
                  <a:fillRect l="-450" b="-2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67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Quicksort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4646BB-AA6A-9ACE-CFFE-68C5B609A264}"/>
              </a:ext>
            </a:extLst>
          </p:cNvPr>
          <p:cNvSpPr txBox="1">
            <a:spLocks/>
          </p:cNvSpPr>
          <p:nvPr/>
        </p:nvSpPr>
        <p:spPr>
          <a:xfrm>
            <a:off x="218114" y="1174252"/>
            <a:ext cx="6424393" cy="21872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800"/>
              </a:spcBef>
            </a:pPr>
            <a:r>
              <a:rPr lang="en-US" sz="1600" dirty="0"/>
              <a:t>Quicksort is a sorting algorithm which puts elements in the right places one by one</a:t>
            </a:r>
          </a:p>
          <a:p>
            <a:pPr>
              <a:lnSpc>
                <a:spcPts val="1700"/>
              </a:lnSpc>
              <a:spcBef>
                <a:spcPts val="800"/>
              </a:spcBef>
            </a:pPr>
            <a:r>
              <a:rPr lang="en-US" sz="1600" b="0" dirty="0"/>
              <a:t>What is a “right place”?</a:t>
            </a:r>
          </a:p>
          <a:p>
            <a:pPr>
              <a:lnSpc>
                <a:spcPts val="1700"/>
              </a:lnSpc>
              <a:spcBef>
                <a:spcPts val="800"/>
              </a:spcBef>
            </a:pPr>
            <a:r>
              <a:rPr lang="en-US" sz="1600" dirty="0"/>
              <a:t>Is there any element which is at the right place?</a:t>
            </a:r>
          </a:p>
          <a:p>
            <a:pPr>
              <a:lnSpc>
                <a:spcPts val="1700"/>
              </a:lnSpc>
              <a:spcBef>
                <a:spcPts val="800"/>
              </a:spcBef>
            </a:pPr>
            <a:endParaRPr lang="en-US" sz="1600" b="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0448A3-D2FF-E610-4855-54B597560CAD}"/>
              </a:ext>
            </a:extLst>
          </p:cNvPr>
          <p:cNvGrpSpPr/>
          <p:nvPr/>
        </p:nvGrpSpPr>
        <p:grpSpPr>
          <a:xfrm>
            <a:off x="581024" y="2428875"/>
            <a:ext cx="2933707" cy="369332"/>
            <a:chOff x="581024" y="2428875"/>
            <a:chExt cx="2933707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C7DCB-D0D8-F2BE-E7A2-5500438CA884}"/>
                </a:ext>
              </a:extLst>
            </p:cNvPr>
            <p:cNvSpPr txBox="1"/>
            <p:nvPr/>
          </p:nvSpPr>
          <p:spPr>
            <a:xfrm>
              <a:off x="581024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1F2BE3-B25F-8193-5300-DB75D458B16D}"/>
                </a:ext>
              </a:extLst>
            </p:cNvPr>
            <p:cNvSpPr txBox="1"/>
            <p:nvPr/>
          </p:nvSpPr>
          <p:spPr>
            <a:xfrm>
              <a:off x="1000125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41E2B2-2646-C855-AAFC-6D2B1FB548DE}"/>
                </a:ext>
              </a:extLst>
            </p:cNvPr>
            <p:cNvSpPr txBox="1"/>
            <p:nvPr/>
          </p:nvSpPr>
          <p:spPr>
            <a:xfrm>
              <a:off x="1419226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B875C2-2098-04FF-B6BB-EDA9A5EDC173}"/>
                </a:ext>
              </a:extLst>
            </p:cNvPr>
            <p:cNvSpPr txBox="1"/>
            <p:nvPr/>
          </p:nvSpPr>
          <p:spPr>
            <a:xfrm>
              <a:off x="1838327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7A5571-BDED-B4D4-6D62-2702FE533EB1}"/>
                </a:ext>
              </a:extLst>
            </p:cNvPr>
            <p:cNvSpPr txBox="1"/>
            <p:nvPr/>
          </p:nvSpPr>
          <p:spPr>
            <a:xfrm>
              <a:off x="2257428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3B4C78-B179-41F8-F68C-C5F0AF4F2D64}"/>
                </a:ext>
              </a:extLst>
            </p:cNvPr>
            <p:cNvSpPr txBox="1"/>
            <p:nvPr/>
          </p:nvSpPr>
          <p:spPr>
            <a:xfrm>
              <a:off x="2676529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576364-7650-BE0F-F94B-68FF7302035C}"/>
                </a:ext>
              </a:extLst>
            </p:cNvPr>
            <p:cNvSpPr txBox="1"/>
            <p:nvPr/>
          </p:nvSpPr>
          <p:spPr>
            <a:xfrm>
              <a:off x="3095630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E85AD0-CEA3-6BC5-5745-C903193CB917}"/>
              </a:ext>
            </a:extLst>
          </p:cNvPr>
          <p:cNvGrpSpPr/>
          <p:nvPr/>
        </p:nvGrpSpPr>
        <p:grpSpPr>
          <a:xfrm>
            <a:off x="581023" y="3211074"/>
            <a:ext cx="2933707" cy="369332"/>
            <a:chOff x="581024" y="2428875"/>
            <a:chExt cx="2933707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6CFEED3-AE01-C6C4-7ACA-18FF69B765FC}"/>
                </a:ext>
              </a:extLst>
            </p:cNvPr>
            <p:cNvSpPr txBox="1"/>
            <p:nvPr/>
          </p:nvSpPr>
          <p:spPr>
            <a:xfrm>
              <a:off x="581024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298275-4D97-0125-AC77-81D0E2E9E278}"/>
                </a:ext>
              </a:extLst>
            </p:cNvPr>
            <p:cNvSpPr txBox="1"/>
            <p:nvPr/>
          </p:nvSpPr>
          <p:spPr>
            <a:xfrm>
              <a:off x="1000125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3596DA-2790-31DF-AE2C-6E1C0F9243A3}"/>
                </a:ext>
              </a:extLst>
            </p:cNvPr>
            <p:cNvSpPr txBox="1"/>
            <p:nvPr/>
          </p:nvSpPr>
          <p:spPr>
            <a:xfrm>
              <a:off x="1419226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1DE538-D96B-CEFE-7CA5-948AC5F52B5D}"/>
                </a:ext>
              </a:extLst>
            </p:cNvPr>
            <p:cNvSpPr txBox="1"/>
            <p:nvPr/>
          </p:nvSpPr>
          <p:spPr>
            <a:xfrm>
              <a:off x="1838327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90B1B5-7D8F-822A-3413-D755CBDE4582}"/>
                </a:ext>
              </a:extLst>
            </p:cNvPr>
            <p:cNvSpPr txBox="1"/>
            <p:nvPr/>
          </p:nvSpPr>
          <p:spPr>
            <a:xfrm>
              <a:off x="2257428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75B791-5D49-FBA2-F489-B2E9732DF58E}"/>
                </a:ext>
              </a:extLst>
            </p:cNvPr>
            <p:cNvSpPr txBox="1"/>
            <p:nvPr/>
          </p:nvSpPr>
          <p:spPr>
            <a:xfrm>
              <a:off x="2676529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97AE2E-9A0B-D7C3-123C-6F5F234268E3}"/>
                </a:ext>
              </a:extLst>
            </p:cNvPr>
            <p:cNvSpPr txBox="1"/>
            <p:nvPr/>
          </p:nvSpPr>
          <p:spPr>
            <a:xfrm>
              <a:off x="3095630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17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13B0DF-7C19-6877-7168-CBEAC6D55DD9}"/>
              </a:ext>
            </a:extLst>
          </p:cNvPr>
          <p:cNvGrpSpPr/>
          <p:nvPr/>
        </p:nvGrpSpPr>
        <p:grpSpPr>
          <a:xfrm>
            <a:off x="581023" y="4004196"/>
            <a:ext cx="2933707" cy="369332"/>
            <a:chOff x="581024" y="2428875"/>
            <a:chExt cx="2933707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743C6F-1CDB-6B46-F152-9AD574FEBEA2}"/>
                </a:ext>
              </a:extLst>
            </p:cNvPr>
            <p:cNvSpPr txBox="1"/>
            <p:nvPr/>
          </p:nvSpPr>
          <p:spPr>
            <a:xfrm>
              <a:off x="581024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20939A-5B40-D5CC-2932-EC2EB7A6AAAF}"/>
                </a:ext>
              </a:extLst>
            </p:cNvPr>
            <p:cNvSpPr txBox="1"/>
            <p:nvPr/>
          </p:nvSpPr>
          <p:spPr>
            <a:xfrm>
              <a:off x="1000125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BB0A8B-98B5-E4E7-4F14-8D05E7567181}"/>
                </a:ext>
              </a:extLst>
            </p:cNvPr>
            <p:cNvSpPr txBox="1"/>
            <p:nvPr/>
          </p:nvSpPr>
          <p:spPr>
            <a:xfrm>
              <a:off x="1419226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6485C0-072D-689D-0EAE-5C775F3BD6EF}"/>
                </a:ext>
              </a:extLst>
            </p:cNvPr>
            <p:cNvSpPr txBox="1"/>
            <p:nvPr/>
          </p:nvSpPr>
          <p:spPr>
            <a:xfrm>
              <a:off x="1838327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C1D8E77-9E09-0FDD-09FB-CCBE075FAD92}"/>
                </a:ext>
              </a:extLst>
            </p:cNvPr>
            <p:cNvSpPr txBox="1"/>
            <p:nvPr/>
          </p:nvSpPr>
          <p:spPr>
            <a:xfrm>
              <a:off x="2257428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983DC6-9C91-6768-25C0-6283B7062B84}"/>
                </a:ext>
              </a:extLst>
            </p:cNvPr>
            <p:cNvSpPr txBox="1"/>
            <p:nvPr/>
          </p:nvSpPr>
          <p:spPr>
            <a:xfrm>
              <a:off x="2676529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A1AC6D-EDA9-52FC-FA2F-0396E80BEF47}"/>
                </a:ext>
              </a:extLst>
            </p:cNvPr>
            <p:cNvSpPr txBox="1"/>
            <p:nvPr/>
          </p:nvSpPr>
          <p:spPr>
            <a:xfrm>
              <a:off x="3095630" y="2428875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106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Divide and Conquer</a:t>
            </a:r>
            <a:endParaRPr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0EAE0E-D68C-C7F9-EDEA-820A2964C81F}"/>
              </a:ext>
            </a:extLst>
          </p:cNvPr>
          <p:cNvSpPr txBox="1">
            <a:spLocks/>
          </p:cNvSpPr>
          <p:nvPr/>
        </p:nvSpPr>
        <p:spPr>
          <a:xfrm>
            <a:off x="144187" y="1266225"/>
            <a:ext cx="6424393" cy="33704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sz="1600" dirty="0"/>
              <a:t>Divide and conquer involves three steps</a:t>
            </a:r>
          </a:p>
          <a:p>
            <a:pPr>
              <a:lnSpc>
                <a:spcPts val="1500"/>
              </a:lnSpc>
            </a:pPr>
            <a:endParaRPr lang="en-US" sz="1600" dirty="0"/>
          </a:p>
          <a:p>
            <a:pPr>
              <a:lnSpc>
                <a:spcPts val="1500"/>
              </a:lnSpc>
            </a:pPr>
            <a:r>
              <a:rPr lang="en-US" sz="1600" b="1" dirty="0"/>
              <a:t>Divide</a:t>
            </a:r>
            <a:r>
              <a:rPr lang="en-US" sz="1600" dirty="0"/>
              <a:t> a problem into pieces (smaller instances of same problem)</a:t>
            </a:r>
          </a:p>
          <a:p>
            <a:pPr lvl="1">
              <a:lnSpc>
                <a:spcPts val="1500"/>
              </a:lnSpc>
            </a:pPr>
            <a:r>
              <a:rPr lang="en-US" sz="1200" dirty="0"/>
              <a:t>E.g., divide into halves</a:t>
            </a:r>
          </a:p>
          <a:p>
            <a:pPr>
              <a:lnSpc>
                <a:spcPts val="1500"/>
              </a:lnSpc>
            </a:pPr>
            <a:r>
              <a:rPr lang="en-US" sz="1600" b="1" dirty="0"/>
              <a:t>Conquer</a:t>
            </a:r>
            <a:r>
              <a:rPr lang="en-US" sz="1600" dirty="0"/>
              <a:t> the subproblems by solving them recursively</a:t>
            </a:r>
          </a:p>
          <a:p>
            <a:pPr lvl="1">
              <a:lnSpc>
                <a:spcPts val="1500"/>
              </a:lnSpc>
            </a:pPr>
            <a:r>
              <a:rPr lang="en-US" sz="1200" dirty="0"/>
              <a:t>Can just call the same algorithm on the subproblems (recursively solving)</a:t>
            </a:r>
          </a:p>
          <a:p>
            <a:pPr lvl="1">
              <a:lnSpc>
                <a:spcPts val="1500"/>
              </a:lnSpc>
            </a:pPr>
            <a:r>
              <a:rPr lang="en-US" sz="1200" dirty="0"/>
              <a:t>Base case: when n=1 (or is small)</a:t>
            </a:r>
          </a:p>
          <a:p>
            <a:pPr>
              <a:lnSpc>
                <a:spcPts val="1500"/>
              </a:lnSpc>
            </a:pPr>
            <a:r>
              <a:rPr lang="en-US" sz="1600" b="1" dirty="0"/>
              <a:t>Combine</a:t>
            </a:r>
            <a:r>
              <a:rPr lang="en-US" sz="1600" dirty="0"/>
              <a:t> solutions to pieces to get answer to original problem</a:t>
            </a:r>
          </a:p>
          <a:p>
            <a:pPr lvl="1">
              <a:lnSpc>
                <a:spcPts val="1500"/>
              </a:lnSpc>
            </a:pPr>
            <a:r>
              <a:rPr lang="en-IN" sz="1200" dirty="0"/>
              <a:t>Combining results from recursive calls.</a:t>
            </a:r>
          </a:p>
          <a:p>
            <a:pPr lvl="1">
              <a:lnSpc>
                <a:spcPts val="1500"/>
              </a:lnSpc>
            </a:pPr>
            <a:r>
              <a:rPr lang="en-IN" sz="1200" dirty="0"/>
              <a:t>Usually the hardest part in the algorithm design</a:t>
            </a:r>
            <a:endParaRPr lang="en-US" sz="1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08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Quicksort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4646BB-AA6A-9ACE-CFFE-68C5B609A264}"/>
              </a:ext>
            </a:extLst>
          </p:cNvPr>
          <p:cNvSpPr txBox="1">
            <a:spLocks/>
          </p:cNvSpPr>
          <p:nvPr/>
        </p:nvSpPr>
        <p:spPr>
          <a:xfrm>
            <a:off x="218114" y="1174252"/>
            <a:ext cx="6424393" cy="21872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800"/>
              </a:spcBef>
            </a:pPr>
            <a:r>
              <a:rPr lang="en-US" sz="1600" dirty="0"/>
              <a:t>Lets walkthrough an example to understand how quicksort works</a:t>
            </a:r>
          </a:p>
          <a:p>
            <a:pPr>
              <a:lnSpc>
                <a:spcPts val="1700"/>
              </a:lnSpc>
              <a:spcBef>
                <a:spcPts val="800"/>
              </a:spcBef>
            </a:pPr>
            <a:endParaRPr lang="en-US" sz="1600" b="0" dirty="0"/>
          </a:p>
          <a:p>
            <a:pPr>
              <a:lnSpc>
                <a:spcPts val="1700"/>
              </a:lnSpc>
              <a:spcBef>
                <a:spcPts val="800"/>
              </a:spcBef>
            </a:pPr>
            <a:endParaRPr lang="en-US" sz="1600" dirty="0"/>
          </a:p>
          <a:p>
            <a:pPr>
              <a:lnSpc>
                <a:spcPts val="1700"/>
              </a:lnSpc>
              <a:spcBef>
                <a:spcPts val="800"/>
              </a:spcBef>
            </a:pPr>
            <a:r>
              <a:rPr lang="en-US" sz="1600" b="0" dirty="0"/>
              <a:t>The crucial step in quicksort is </a:t>
            </a:r>
            <a:r>
              <a:rPr lang="en-US" sz="1600" b="0" dirty="0" err="1"/>
              <a:t>partioning</a:t>
            </a:r>
            <a:r>
              <a:rPr lang="en-US" sz="1600" dirty="0"/>
              <a:t> (divide into two parts such that left of </a:t>
            </a:r>
            <a:r>
              <a:rPr lang="en-US" sz="1600" b="1" dirty="0"/>
              <a:t>pivot</a:t>
            </a:r>
            <a:r>
              <a:rPr lang="en-US" sz="1600" dirty="0"/>
              <a:t> is less and right of pivot id more)</a:t>
            </a:r>
            <a:endParaRPr lang="en-US" sz="1600" b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B5F0F8-9361-30BF-B0FF-CE78E5B30E25}"/>
              </a:ext>
            </a:extLst>
          </p:cNvPr>
          <p:cNvGrpSpPr/>
          <p:nvPr/>
        </p:nvGrpSpPr>
        <p:grpSpPr>
          <a:xfrm>
            <a:off x="1400171" y="1666136"/>
            <a:ext cx="3771909" cy="369332"/>
            <a:chOff x="1962146" y="1592633"/>
            <a:chExt cx="3771909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C7DCB-D0D8-F2BE-E7A2-5500438CA884}"/>
                </a:ext>
              </a:extLst>
            </p:cNvPr>
            <p:cNvSpPr txBox="1"/>
            <p:nvPr/>
          </p:nvSpPr>
          <p:spPr>
            <a:xfrm>
              <a:off x="1962146" y="1592633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1F2BE3-B25F-8193-5300-DB75D458B16D}"/>
                </a:ext>
              </a:extLst>
            </p:cNvPr>
            <p:cNvSpPr txBox="1"/>
            <p:nvPr/>
          </p:nvSpPr>
          <p:spPr>
            <a:xfrm>
              <a:off x="2381247" y="1592633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41E2B2-2646-C855-AAFC-6D2B1FB548DE}"/>
                </a:ext>
              </a:extLst>
            </p:cNvPr>
            <p:cNvSpPr txBox="1"/>
            <p:nvPr/>
          </p:nvSpPr>
          <p:spPr>
            <a:xfrm>
              <a:off x="2800348" y="1592633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B875C2-2098-04FF-B6BB-EDA9A5EDC173}"/>
                </a:ext>
              </a:extLst>
            </p:cNvPr>
            <p:cNvSpPr txBox="1"/>
            <p:nvPr/>
          </p:nvSpPr>
          <p:spPr>
            <a:xfrm>
              <a:off x="3219449" y="1592633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7A5571-BDED-B4D4-6D62-2702FE533EB1}"/>
                </a:ext>
              </a:extLst>
            </p:cNvPr>
            <p:cNvSpPr txBox="1"/>
            <p:nvPr/>
          </p:nvSpPr>
          <p:spPr>
            <a:xfrm>
              <a:off x="3638550" y="1592633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3B4C78-B179-41F8-F68C-C5F0AF4F2D64}"/>
                </a:ext>
              </a:extLst>
            </p:cNvPr>
            <p:cNvSpPr txBox="1"/>
            <p:nvPr/>
          </p:nvSpPr>
          <p:spPr>
            <a:xfrm>
              <a:off x="4057651" y="1592633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576364-7650-BE0F-F94B-68FF7302035C}"/>
                </a:ext>
              </a:extLst>
            </p:cNvPr>
            <p:cNvSpPr txBox="1"/>
            <p:nvPr/>
          </p:nvSpPr>
          <p:spPr>
            <a:xfrm>
              <a:off x="4476752" y="1592633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131FD4-BC33-775E-AC13-BBE7DDDEBA95}"/>
                </a:ext>
              </a:extLst>
            </p:cNvPr>
            <p:cNvSpPr txBox="1"/>
            <p:nvPr/>
          </p:nvSpPr>
          <p:spPr>
            <a:xfrm>
              <a:off x="4895853" y="1592633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8551C1C-DD75-8EB5-E296-A6858A95B097}"/>
                </a:ext>
              </a:extLst>
            </p:cNvPr>
            <p:cNvSpPr txBox="1"/>
            <p:nvPr/>
          </p:nvSpPr>
          <p:spPr>
            <a:xfrm>
              <a:off x="5314954" y="1592633"/>
              <a:ext cx="4191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117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31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Quicksort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83259D-30F5-B224-5A0E-BAE39B37F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251" y="1096951"/>
            <a:ext cx="2475032" cy="13526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0163C1-887F-23D2-5BB8-7153539EA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90" y="1065506"/>
            <a:ext cx="3486743" cy="375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Quicksort – Runtime Analysis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BA0D3D-5416-F9D1-663B-197FE94221E0}"/>
                  </a:ext>
                </a:extLst>
              </p:cNvPr>
              <p:cNvSpPr txBox="1"/>
              <p:nvPr/>
            </p:nvSpPr>
            <p:spPr>
              <a:xfrm>
                <a:off x="4523482" y="1531160"/>
                <a:ext cx="378822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BA0D3D-5416-F9D1-663B-197FE9422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482" y="1531160"/>
                <a:ext cx="378822" cy="200055"/>
              </a:xfrm>
              <a:prstGeom prst="rect">
                <a:avLst/>
              </a:prstGeom>
              <a:blipFill>
                <a:blip r:embed="rId3"/>
                <a:stretch>
                  <a:fillRect l="-1000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121DA51-5883-2BEE-F904-46CACAFEAE2F}"/>
              </a:ext>
            </a:extLst>
          </p:cNvPr>
          <p:cNvGrpSpPr/>
          <p:nvPr/>
        </p:nvGrpSpPr>
        <p:grpSpPr>
          <a:xfrm>
            <a:off x="3804405" y="1433578"/>
            <a:ext cx="703487" cy="395222"/>
            <a:chOff x="2887840" y="1667591"/>
            <a:chExt cx="703487" cy="27482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ABEDE6B0-4A43-6601-62AC-B8C7CF37BF53}"/>
                </a:ext>
              </a:extLst>
            </p:cNvPr>
            <p:cNvSpPr/>
            <p:nvPr/>
          </p:nvSpPr>
          <p:spPr>
            <a:xfrm>
              <a:off x="2887840" y="1667591"/>
              <a:ext cx="190919" cy="274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C5E6A69-6A51-36DA-74D8-4E99F962E124}"/>
                </a:ext>
              </a:extLst>
            </p:cNvPr>
            <p:cNvCxnSpPr/>
            <p:nvPr/>
          </p:nvCxnSpPr>
          <p:spPr>
            <a:xfrm>
              <a:off x="3071210" y="1805003"/>
              <a:ext cx="5201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423E8B-27A5-1C4B-DBA3-034902C6B4D0}"/>
                  </a:ext>
                </a:extLst>
              </p:cNvPr>
              <p:cNvSpPr txBox="1"/>
              <p:nvPr/>
            </p:nvSpPr>
            <p:spPr>
              <a:xfrm>
                <a:off x="4567074" y="2635840"/>
                <a:ext cx="384849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423E8B-27A5-1C4B-DBA3-034902C6B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074" y="2635840"/>
                <a:ext cx="384849" cy="200055"/>
              </a:xfrm>
              <a:prstGeom prst="rect">
                <a:avLst/>
              </a:prstGeom>
              <a:blipFill>
                <a:blip r:embed="rId4"/>
                <a:stretch>
                  <a:fillRect l="-967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76F9685-71D8-FE35-DAA6-B25220FC576C}"/>
              </a:ext>
            </a:extLst>
          </p:cNvPr>
          <p:cNvGrpSpPr/>
          <p:nvPr/>
        </p:nvGrpSpPr>
        <p:grpSpPr>
          <a:xfrm>
            <a:off x="3787627" y="1959721"/>
            <a:ext cx="762210" cy="1552581"/>
            <a:chOff x="1948469" y="1624904"/>
            <a:chExt cx="762210" cy="1552581"/>
          </a:xfrm>
        </p:grpSpPr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A45EB6BA-D3A5-20A8-9A7F-904A2D9A0D00}"/>
                </a:ext>
              </a:extLst>
            </p:cNvPr>
            <p:cNvSpPr/>
            <p:nvPr/>
          </p:nvSpPr>
          <p:spPr>
            <a:xfrm>
              <a:off x="1948469" y="1624904"/>
              <a:ext cx="242093" cy="1552581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47144C8-C528-7DDF-CF09-B4BCB2C92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0562" y="2401051"/>
              <a:ext cx="5201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8A456A-C928-D614-570C-B8699B0C88E4}"/>
                  </a:ext>
                </a:extLst>
              </p:cNvPr>
              <p:cNvSpPr txBox="1"/>
              <p:nvPr/>
            </p:nvSpPr>
            <p:spPr>
              <a:xfrm>
                <a:off x="4573101" y="4100827"/>
                <a:ext cx="378822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8A456A-C928-D614-570C-B8699B0C8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101" y="4100827"/>
                <a:ext cx="378822" cy="200055"/>
              </a:xfrm>
              <a:prstGeom prst="rect">
                <a:avLst/>
              </a:prstGeom>
              <a:blipFill>
                <a:blip r:embed="rId5"/>
                <a:stretch>
                  <a:fillRect l="-1000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0B76BC8-E2B4-1835-A0D4-67E4DF96D445}"/>
              </a:ext>
            </a:extLst>
          </p:cNvPr>
          <p:cNvGrpSpPr/>
          <p:nvPr/>
        </p:nvGrpSpPr>
        <p:grpSpPr>
          <a:xfrm>
            <a:off x="3787627" y="3650909"/>
            <a:ext cx="762210" cy="1100510"/>
            <a:chOff x="2871062" y="1667591"/>
            <a:chExt cx="762210" cy="765260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1140F160-6CA7-3FC1-BAA2-9B77398CE60A}"/>
                </a:ext>
              </a:extLst>
            </p:cNvPr>
            <p:cNvSpPr/>
            <p:nvPr/>
          </p:nvSpPr>
          <p:spPr>
            <a:xfrm>
              <a:off x="2871062" y="1667591"/>
              <a:ext cx="242093" cy="765260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953F853-2E0E-0948-EBEC-4413980105B1}"/>
                </a:ext>
              </a:extLst>
            </p:cNvPr>
            <p:cNvCxnSpPr/>
            <p:nvPr/>
          </p:nvCxnSpPr>
          <p:spPr>
            <a:xfrm>
              <a:off x="3113155" y="2050006"/>
              <a:ext cx="5201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3D95107E-FF31-40D4-CD9D-C8DAFA309B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2112" y="3154734"/>
                <a:ext cx="2366468" cy="55548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1688"/>
                  </a:lnSpc>
                  <a:buNone/>
                </a:pPr>
                <a:r>
                  <a:rPr lang="en-US" sz="1200" dirty="0"/>
                  <a:t>Overall runtime of “PARTITION” subroutine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3D95107E-FF31-40D4-CD9D-C8DAFA309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112" y="3154734"/>
                <a:ext cx="2366468" cy="5554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97D83E5D-5E0A-3B6F-C2A6-5E5AA038E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790" y="1065506"/>
            <a:ext cx="3486743" cy="375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2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8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Quicksort – Runtime Analysis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BA0D3D-5416-F9D1-663B-197FE94221E0}"/>
                  </a:ext>
                </a:extLst>
              </p:cNvPr>
              <p:cNvSpPr txBox="1"/>
              <p:nvPr/>
            </p:nvSpPr>
            <p:spPr>
              <a:xfrm>
                <a:off x="3568246" y="1779234"/>
                <a:ext cx="384849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BA0D3D-5416-F9D1-663B-197FE9422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246" y="1779234"/>
                <a:ext cx="384849" cy="200055"/>
              </a:xfrm>
              <a:prstGeom prst="rect">
                <a:avLst/>
              </a:prstGeom>
              <a:blipFill>
                <a:blip r:embed="rId3"/>
                <a:stretch>
                  <a:fillRect l="-937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121DA51-5883-2BEE-F904-46CACAFEAE2F}"/>
              </a:ext>
            </a:extLst>
          </p:cNvPr>
          <p:cNvGrpSpPr/>
          <p:nvPr/>
        </p:nvGrpSpPr>
        <p:grpSpPr>
          <a:xfrm>
            <a:off x="2826877" y="1735262"/>
            <a:ext cx="664117" cy="288000"/>
            <a:chOff x="2887840" y="1732962"/>
            <a:chExt cx="664117" cy="20026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ABEDE6B0-4A43-6601-62AC-B8C7CF37BF53}"/>
                </a:ext>
              </a:extLst>
            </p:cNvPr>
            <p:cNvSpPr/>
            <p:nvPr/>
          </p:nvSpPr>
          <p:spPr>
            <a:xfrm>
              <a:off x="2887840" y="1732962"/>
              <a:ext cx="144000" cy="200267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C5E6A69-6A51-36DA-74D8-4E99F962E124}"/>
                </a:ext>
              </a:extLst>
            </p:cNvPr>
            <p:cNvCxnSpPr/>
            <p:nvPr/>
          </p:nvCxnSpPr>
          <p:spPr>
            <a:xfrm>
              <a:off x="3031840" y="1834716"/>
              <a:ext cx="5201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438E34A-F45C-FEDB-8C97-EEEC43A20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45" y="1161063"/>
            <a:ext cx="2475032" cy="1352634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3AFE72-E6E1-FD79-78EF-5690A5B5A1AE}"/>
              </a:ext>
            </a:extLst>
          </p:cNvPr>
          <p:cNvSpPr txBox="1">
            <a:spLocks/>
          </p:cNvSpPr>
          <p:nvPr/>
        </p:nvSpPr>
        <p:spPr>
          <a:xfrm>
            <a:off x="3099064" y="2112262"/>
            <a:ext cx="2366468" cy="287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88"/>
              </a:lnSpc>
              <a:buNone/>
            </a:pPr>
            <a:r>
              <a:rPr lang="en-US" sz="1200" dirty="0"/>
              <a:t>Hard to tell about these.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7CA9BB9-8E1C-28EC-43CD-0985599EE8C3}"/>
              </a:ext>
            </a:extLst>
          </p:cNvPr>
          <p:cNvSpPr/>
          <p:nvPr/>
        </p:nvSpPr>
        <p:spPr>
          <a:xfrm>
            <a:off x="2826877" y="2089986"/>
            <a:ext cx="180000" cy="360000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99460AD-8474-473A-E0CC-69B87BDA62F3}"/>
              </a:ext>
            </a:extLst>
          </p:cNvPr>
          <p:cNvSpPr txBox="1">
            <a:spLocks/>
          </p:cNvSpPr>
          <p:nvPr/>
        </p:nvSpPr>
        <p:spPr>
          <a:xfrm>
            <a:off x="181150" y="2524836"/>
            <a:ext cx="6450385" cy="3330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800"/>
              </a:spcBef>
            </a:pPr>
            <a:r>
              <a:rPr lang="en-US" sz="1600" dirty="0"/>
              <a:t>Lets take two extreme cases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C8D11BE-3E04-E669-48D7-153570BBA1E3}"/>
              </a:ext>
            </a:extLst>
          </p:cNvPr>
          <p:cNvSpPr txBox="1">
            <a:spLocks/>
          </p:cNvSpPr>
          <p:nvPr/>
        </p:nvSpPr>
        <p:spPr>
          <a:xfrm>
            <a:off x="181150" y="2820925"/>
            <a:ext cx="3619545" cy="3330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800"/>
              </a:spcBef>
              <a:buNone/>
            </a:pPr>
            <a:r>
              <a:rPr lang="en-US" sz="1400" dirty="0"/>
              <a:t>P</a:t>
            </a:r>
            <a:r>
              <a:rPr lang="en-US" sz="1400" b="0" dirty="0"/>
              <a:t>artitions are perfectly balanced </a:t>
            </a:r>
            <a:r>
              <a:rPr lang="en-US" sz="1400" b="0" dirty="0" err="1"/>
              <a:t>everytime</a:t>
            </a:r>
            <a:endParaRPr lang="en-US" sz="1400" b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AB5624-0C6A-A8D8-D9AB-0E82C56C2627}"/>
              </a:ext>
            </a:extLst>
          </p:cNvPr>
          <p:cNvSpPr/>
          <p:nvPr/>
        </p:nvSpPr>
        <p:spPr>
          <a:xfrm>
            <a:off x="218114" y="3207024"/>
            <a:ext cx="2952000" cy="25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72ADA-E8A9-0200-F086-19761F3D0230}"/>
              </a:ext>
            </a:extLst>
          </p:cNvPr>
          <p:cNvSpPr/>
          <p:nvPr/>
        </p:nvSpPr>
        <p:spPr>
          <a:xfrm>
            <a:off x="1566314" y="3205224"/>
            <a:ext cx="255600" cy="255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F15252-D347-89D5-7B68-26C42182F195}"/>
              </a:ext>
            </a:extLst>
          </p:cNvPr>
          <p:cNvSpPr/>
          <p:nvPr/>
        </p:nvSpPr>
        <p:spPr>
          <a:xfrm>
            <a:off x="218114" y="3535706"/>
            <a:ext cx="1440000" cy="25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5B55D0B-55C0-9B0B-1263-FD81B47C3CFE}"/>
              </a:ext>
            </a:extLst>
          </p:cNvPr>
          <p:cNvSpPr/>
          <p:nvPr/>
        </p:nvSpPr>
        <p:spPr>
          <a:xfrm>
            <a:off x="810314" y="3535706"/>
            <a:ext cx="255600" cy="255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BFFA10-03ED-7464-1550-28B783C22899}"/>
              </a:ext>
            </a:extLst>
          </p:cNvPr>
          <p:cNvSpPr/>
          <p:nvPr/>
        </p:nvSpPr>
        <p:spPr>
          <a:xfrm>
            <a:off x="1730114" y="3535706"/>
            <a:ext cx="1440000" cy="25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C43F9C-DF07-0EA0-3BE2-0130255BDDE6}"/>
              </a:ext>
            </a:extLst>
          </p:cNvPr>
          <p:cNvSpPr/>
          <p:nvPr/>
        </p:nvSpPr>
        <p:spPr>
          <a:xfrm>
            <a:off x="2322314" y="3535706"/>
            <a:ext cx="255600" cy="255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405F52-B5B7-BF22-8AD1-1948F5C609F6}"/>
              </a:ext>
            </a:extLst>
          </p:cNvPr>
          <p:cNvSpPr/>
          <p:nvPr/>
        </p:nvSpPr>
        <p:spPr>
          <a:xfrm>
            <a:off x="218114" y="3857782"/>
            <a:ext cx="684000" cy="25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CC5C6D-8812-70BC-840E-B150E89C0580}"/>
              </a:ext>
            </a:extLst>
          </p:cNvPr>
          <p:cNvSpPr/>
          <p:nvPr/>
        </p:nvSpPr>
        <p:spPr>
          <a:xfrm>
            <a:off x="974114" y="3857782"/>
            <a:ext cx="684000" cy="25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E191AC-FE62-D218-1807-2CACF586DE1B}"/>
              </a:ext>
            </a:extLst>
          </p:cNvPr>
          <p:cNvSpPr/>
          <p:nvPr/>
        </p:nvSpPr>
        <p:spPr>
          <a:xfrm>
            <a:off x="432314" y="3857782"/>
            <a:ext cx="255600" cy="255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F034CD-3F48-D96F-07D6-C248B5E268DA}"/>
              </a:ext>
            </a:extLst>
          </p:cNvPr>
          <p:cNvSpPr/>
          <p:nvPr/>
        </p:nvSpPr>
        <p:spPr>
          <a:xfrm>
            <a:off x="1188314" y="3857782"/>
            <a:ext cx="255600" cy="255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BAED7D-BE91-C6AB-841A-6EAD849D4FD2}"/>
              </a:ext>
            </a:extLst>
          </p:cNvPr>
          <p:cNvSpPr/>
          <p:nvPr/>
        </p:nvSpPr>
        <p:spPr>
          <a:xfrm>
            <a:off x="1728877" y="3857782"/>
            <a:ext cx="684000" cy="25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3709D1-46E0-5BC7-D30D-4EC85DEF7794}"/>
              </a:ext>
            </a:extLst>
          </p:cNvPr>
          <p:cNvSpPr/>
          <p:nvPr/>
        </p:nvSpPr>
        <p:spPr>
          <a:xfrm>
            <a:off x="2484877" y="3857782"/>
            <a:ext cx="684000" cy="25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A838237-C885-38B5-83D1-F69AD041115E}"/>
              </a:ext>
            </a:extLst>
          </p:cNvPr>
          <p:cNvSpPr/>
          <p:nvPr/>
        </p:nvSpPr>
        <p:spPr>
          <a:xfrm>
            <a:off x="1943077" y="3857782"/>
            <a:ext cx="255600" cy="255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96BB68E-CCE1-F3D6-B8C6-B3063A8AC20E}"/>
              </a:ext>
            </a:extLst>
          </p:cNvPr>
          <p:cNvSpPr/>
          <p:nvPr/>
        </p:nvSpPr>
        <p:spPr>
          <a:xfrm>
            <a:off x="2699077" y="3857782"/>
            <a:ext cx="255600" cy="255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EA81D6E-EC97-E46F-A760-C18BC7B6ABA1}"/>
              </a:ext>
            </a:extLst>
          </p:cNvPr>
          <p:cNvGrpSpPr/>
          <p:nvPr/>
        </p:nvGrpSpPr>
        <p:grpSpPr>
          <a:xfrm>
            <a:off x="506114" y="4255998"/>
            <a:ext cx="54000" cy="358800"/>
            <a:chOff x="654341" y="2461508"/>
            <a:chExt cx="54000" cy="3588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07FD9F3-40F9-310D-06A7-084D4BCAAA11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3AD7AE7-C27E-F906-822A-3262D1B8EFD2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B256FC-49FA-5C57-12D3-9980BB3D1D24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72E15F6-020F-B217-236D-2BF61565AC5C}"/>
              </a:ext>
            </a:extLst>
          </p:cNvPr>
          <p:cNvGrpSpPr/>
          <p:nvPr/>
        </p:nvGrpSpPr>
        <p:grpSpPr>
          <a:xfrm>
            <a:off x="2799877" y="4255998"/>
            <a:ext cx="54000" cy="358800"/>
            <a:chOff x="654341" y="2461508"/>
            <a:chExt cx="54000" cy="3588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B10F8CA-6424-7F7D-EC7F-914BBB0CBE94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B3701D-FAA2-4A13-DF1B-640131211C01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7A3076-E7A5-6D64-239D-315AEDC06E3E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A4F32D2E-C485-EF09-1BBA-FA4D6CC6F0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14653" y="3017107"/>
                <a:ext cx="3253927" cy="185210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800"/>
                  </a:spcBef>
                </a:pPr>
                <a:r>
                  <a:rPr lang="en-US" sz="1400" dirty="0"/>
                  <a:t>Number of levels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1400" dirty="0"/>
              </a:p>
              <a:p>
                <a:pPr>
                  <a:lnSpc>
                    <a:spcPts val="1700"/>
                  </a:lnSpc>
                  <a:spcBef>
                    <a:spcPts val="800"/>
                  </a:spcBef>
                </a:pPr>
                <a:r>
                  <a:rPr lang="en-US" sz="1400" dirty="0"/>
                  <a:t>Recurrence relation</a:t>
                </a:r>
                <a:br>
                  <a:rPr lang="en-US" sz="1400" dirty="0"/>
                </a:br>
                <a:br>
                  <a:rPr lang="en-US" sz="1400" dirty="0"/>
                </a:b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2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1400" dirty="0"/>
              </a:p>
              <a:p>
                <a:pPr>
                  <a:lnSpc>
                    <a:spcPts val="1700"/>
                  </a:lnSpc>
                  <a:spcBef>
                    <a:spcPts val="800"/>
                  </a:spcBef>
                </a:pPr>
                <a:r>
                  <a:rPr lang="en-US" sz="1400" dirty="0"/>
                  <a:t>Same as </a:t>
                </a:r>
                <a:r>
                  <a:rPr lang="en-US" sz="1400" dirty="0" err="1"/>
                  <a:t>mergesort</a:t>
                </a:r>
                <a:r>
                  <a:rPr lang="en-US" sz="1400" dirty="0"/>
                  <a:t>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>
                  <a:lnSpc>
                    <a:spcPts val="1700"/>
                  </a:lnSpc>
                  <a:spcBef>
                    <a:spcPts val="800"/>
                  </a:spcBef>
                </a:pPr>
                <a:r>
                  <a:rPr lang="en-US" sz="1300" dirty="0"/>
                  <a:t>However, this is the best case scenario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A4F32D2E-C485-EF09-1BBA-FA4D6CC6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653" y="3017107"/>
                <a:ext cx="3253927" cy="1852102"/>
              </a:xfrm>
              <a:prstGeom prst="rect">
                <a:avLst/>
              </a:prstGeom>
              <a:blipFill>
                <a:blip r:embed="rId5"/>
                <a:stretch>
                  <a:fillRect l="-3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98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34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Quicksort – Runtime Analysis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BA0D3D-5416-F9D1-663B-197FE94221E0}"/>
                  </a:ext>
                </a:extLst>
              </p:cNvPr>
              <p:cNvSpPr txBox="1"/>
              <p:nvPr/>
            </p:nvSpPr>
            <p:spPr>
              <a:xfrm>
                <a:off x="3568246" y="1779234"/>
                <a:ext cx="384849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BA0D3D-5416-F9D1-663B-197FE9422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246" y="1779234"/>
                <a:ext cx="384849" cy="200055"/>
              </a:xfrm>
              <a:prstGeom prst="rect">
                <a:avLst/>
              </a:prstGeom>
              <a:blipFill>
                <a:blip r:embed="rId3"/>
                <a:stretch>
                  <a:fillRect l="-937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121DA51-5883-2BEE-F904-46CACAFEAE2F}"/>
              </a:ext>
            </a:extLst>
          </p:cNvPr>
          <p:cNvGrpSpPr/>
          <p:nvPr/>
        </p:nvGrpSpPr>
        <p:grpSpPr>
          <a:xfrm>
            <a:off x="2826877" y="1735262"/>
            <a:ext cx="664117" cy="288000"/>
            <a:chOff x="2887840" y="1732962"/>
            <a:chExt cx="664117" cy="20026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ABEDE6B0-4A43-6601-62AC-B8C7CF37BF53}"/>
                </a:ext>
              </a:extLst>
            </p:cNvPr>
            <p:cNvSpPr/>
            <p:nvPr/>
          </p:nvSpPr>
          <p:spPr>
            <a:xfrm>
              <a:off x="2887840" y="1732962"/>
              <a:ext cx="144000" cy="200267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C5E6A69-6A51-36DA-74D8-4E99F962E124}"/>
                </a:ext>
              </a:extLst>
            </p:cNvPr>
            <p:cNvCxnSpPr/>
            <p:nvPr/>
          </p:nvCxnSpPr>
          <p:spPr>
            <a:xfrm>
              <a:off x="3031840" y="1834716"/>
              <a:ext cx="5201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438E34A-F45C-FEDB-8C97-EEEC43A20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45" y="1161063"/>
            <a:ext cx="2475032" cy="1352634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3AFE72-E6E1-FD79-78EF-5690A5B5A1AE}"/>
              </a:ext>
            </a:extLst>
          </p:cNvPr>
          <p:cNvSpPr txBox="1">
            <a:spLocks/>
          </p:cNvSpPr>
          <p:nvPr/>
        </p:nvSpPr>
        <p:spPr>
          <a:xfrm>
            <a:off x="3099064" y="2112262"/>
            <a:ext cx="2366468" cy="287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88"/>
              </a:lnSpc>
              <a:buNone/>
            </a:pPr>
            <a:r>
              <a:rPr lang="en-US" sz="1200" dirty="0"/>
              <a:t>Hard to tell about these.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7CA9BB9-8E1C-28EC-43CD-0985599EE8C3}"/>
              </a:ext>
            </a:extLst>
          </p:cNvPr>
          <p:cNvSpPr/>
          <p:nvPr/>
        </p:nvSpPr>
        <p:spPr>
          <a:xfrm>
            <a:off x="2826877" y="2089986"/>
            <a:ext cx="180000" cy="360000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99460AD-8474-473A-E0CC-69B87BDA62F3}"/>
              </a:ext>
            </a:extLst>
          </p:cNvPr>
          <p:cNvSpPr txBox="1">
            <a:spLocks/>
          </p:cNvSpPr>
          <p:nvPr/>
        </p:nvSpPr>
        <p:spPr>
          <a:xfrm>
            <a:off x="181150" y="2524836"/>
            <a:ext cx="6450385" cy="3330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800"/>
              </a:spcBef>
            </a:pPr>
            <a:r>
              <a:rPr lang="en-US" sz="1600" dirty="0"/>
              <a:t>Lets take two extreme cases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C8D11BE-3E04-E669-48D7-153570BBA1E3}"/>
              </a:ext>
            </a:extLst>
          </p:cNvPr>
          <p:cNvSpPr txBox="1">
            <a:spLocks/>
          </p:cNvSpPr>
          <p:nvPr/>
        </p:nvSpPr>
        <p:spPr>
          <a:xfrm>
            <a:off x="181150" y="2820925"/>
            <a:ext cx="3619545" cy="3330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800"/>
              </a:spcBef>
              <a:buNone/>
            </a:pPr>
            <a:r>
              <a:rPr lang="en-US" sz="1400" dirty="0"/>
              <a:t>P</a:t>
            </a:r>
            <a:r>
              <a:rPr lang="en-US" sz="1400" b="0" dirty="0"/>
              <a:t>artitions are most unbalanced </a:t>
            </a:r>
            <a:r>
              <a:rPr lang="en-US" sz="1400" b="0" dirty="0" err="1"/>
              <a:t>everytime</a:t>
            </a:r>
            <a:endParaRPr lang="en-US" sz="1400" b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AB5624-0C6A-A8D8-D9AB-0E82C56C2627}"/>
              </a:ext>
            </a:extLst>
          </p:cNvPr>
          <p:cNvSpPr/>
          <p:nvPr/>
        </p:nvSpPr>
        <p:spPr>
          <a:xfrm>
            <a:off x="218114" y="3207024"/>
            <a:ext cx="2952000" cy="25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72ADA-E8A9-0200-F086-19761F3D0230}"/>
              </a:ext>
            </a:extLst>
          </p:cNvPr>
          <p:cNvSpPr/>
          <p:nvPr/>
        </p:nvSpPr>
        <p:spPr>
          <a:xfrm>
            <a:off x="218114" y="3205224"/>
            <a:ext cx="255600" cy="255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F15252-D347-89D5-7B68-26C42182F195}"/>
              </a:ext>
            </a:extLst>
          </p:cNvPr>
          <p:cNvSpPr/>
          <p:nvPr/>
        </p:nvSpPr>
        <p:spPr>
          <a:xfrm>
            <a:off x="470114" y="3535706"/>
            <a:ext cx="2700000" cy="25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5B55D0B-55C0-9B0B-1263-FD81B47C3CFE}"/>
              </a:ext>
            </a:extLst>
          </p:cNvPr>
          <p:cNvSpPr/>
          <p:nvPr/>
        </p:nvSpPr>
        <p:spPr>
          <a:xfrm>
            <a:off x="470114" y="3535706"/>
            <a:ext cx="255600" cy="255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EA81D6E-EC97-E46F-A760-C18BC7B6ABA1}"/>
              </a:ext>
            </a:extLst>
          </p:cNvPr>
          <p:cNvGrpSpPr/>
          <p:nvPr/>
        </p:nvGrpSpPr>
        <p:grpSpPr>
          <a:xfrm>
            <a:off x="822914" y="4261641"/>
            <a:ext cx="54000" cy="358800"/>
            <a:chOff x="654341" y="2461508"/>
            <a:chExt cx="54000" cy="3588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07FD9F3-40F9-310D-06A7-084D4BCAAA11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3AD7AE7-C27E-F906-822A-3262D1B8EFD2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B256FC-49FA-5C57-12D3-9980BB3D1D24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72E15F6-020F-B217-236D-2BF61565AC5C}"/>
              </a:ext>
            </a:extLst>
          </p:cNvPr>
          <p:cNvGrpSpPr/>
          <p:nvPr/>
        </p:nvGrpSpPr>
        <p:grpSpPr>
          <a:xfrm>
            <a:off x="3116114" y="4261641"/>
            <a:ext cx="54000" cy="358800"/>
            <a:chOff x="654341" y="2461508"/>
            <a:chExt cx="54000" cy="3588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B10F8CA-6424-7F7D-EC7F-914BBB0CBE94}"/>
                </a:ext>
              </a:extLst>
            </p:cNvPr>
            <p:cNvSpPr/>
            <p:nvPr/>
          </p:nvSpPr>
          <p:spPr>
            <a:xfrm>
              <a:off x="654341" y="24615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B3701D-FAA2-4A13-DF1B-640131211C01}"/>
                </a:ext>
              </a:extLst>
            </p:cNvPr>
            <p:cNvSpPr/>
            <p:nvPr/>
          </p:nvSpPr>
          <p:spPr>
            <a:xfrm>
              <a:off x="654341" y="26139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7A3076-E7A5-6D64-239D-315AEDC06E3E}"/>
                </a:ext>
              </a:extLst>
            </p:cNvPr>
            <p:cNvSpPr/>
            <p:nvPr/>
          </p:nvSpPr>
          <p:spPr>
            <a:xfrm>
              <a:off x="654341" y="27663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A4F32D2E-C485-EF09-1BBA-FA4D6CC6F0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14653" y="3017107"/>
                <a:ext cx="3253927" cy="185210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800"/>
                  </a:spcBef>
                </a:pPr>
                <a:r>
                  <a:rPr lang="en-US" sz="1400" dirty="0"/>
                  <a:t>Number of levels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>
                  <a:lnSpc>
                    <a:spcPts val="1700"/>
                  </a:lnSpc>
                  <a:spcBef>
                    <a:spcPts val="800"/>
                  </a:spcBef>
                </a:pPr>
                <a:r>
                  <a:rPr lang="en-US" sz="1400" dirty="0"/>
                  <a:t>Recurrence relation</a:t>
                </a:r>
                <a:br>
                  <a:rPr lang="en-US" sz="1400" dirty="0"/>
                </a:br>
                <a:br>
                  <a:rPr lang="en-US" sz="1400" dirty="0"/>
                </a:b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(0)+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1400" dirty="0"/>
              </a:p>
              <a:p>
                <a:pPr>
                  <a:lnSpc>
                    <a:spcPts val="1700"/>
                  </a:lnSpc>
                  <a:spcBef>
                    <a:spcPts val="800"/>
                  </a:spcBef>
                </a:pPr>
                <a:r>
                  <a:rPr lang="en-US" sz="1400" dirty="0"/>
                  <a:t>Lets try to solve this </a:t>
                </a:r>
                <a:r>
                  <a:rPr lang="en-US" sz="1400" dirty="0" err="1"/>
                  <a:t>recusrsive</a:t>
                </a:r>
                <a:r>
                  <a:rPr lang="en-US" sz="1400" dirty="0"/>
                  <a:t> eqn.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A4F32D2E-C485-EF09-1BBA-FA4D6CC6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653" y="3017107"/>
                <a:ext cx="3253927" cy="1852102"/>
              </a:xfrm>
              <a:prstGeom prst="rect">
                <a:avLst/>
              </a:prstGeom>
              <a:blipFill>
                <a:blip r:embed="rId5"/>
                <a:stretch>
                  <a:fillRect l="-3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C72D51C-3390-6564-3ED2-346ADC5DC9DD}"/>
              </a:ext>
            </a:extLst>
          </p:cNvPr>
          <p:cNvSpPr/>
          <p:nvPr/>
        </p:nvSpPr>
        <p:spPr>
          <a:xfrm>
            <a:off x="722114" y="3867570"/>
            <a:ext cx="2448000" cy="25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5C9954-18F7-C723-6B55-4DBB96472260}"/>
              </a:ext>
            </a:extLst>
          </p:cNvPr>
          <p:cNvSpPr/>
          <p:nvPr/>
        </p:nvSpPr>
        <p:spPr>
          <a:xfrm>
            <a:off x="722114" y="3867570"/>
            <a:ext cx="255600" cy="255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EE6E0A-8F2D-C234-F66B-FC900FB6913A}"/>
              </a:ext>
            </a:extLst>
          </p:cNvPr>
          <p:cNvCxnSpPr/>
          <p:nvPr/>
        </p:nvCxnSpPr>
        <p:spPr>
          <a:xfrm flipV="1">
            <a:off x="5198065" y="3756743"/>
            <a:ext cx="461479" cy="324206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DD5A07-DFE9-022F-777F-C57DA3A4E9EB}"/>
                  </a:ext>
                </a:extLst>
              </p:cNvPr>
              <p:cNvSpPr txBox="1"/>
              <p:nvPr/>
            </p:nvSpPr>
            <p:spPr>
              <a:xfrm>
                <a:off x="5465532" y="3553786"/>
                <a:ext cx="4638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𝐶𝑜𝑛𝑠𝑡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DD5A07-DFE9-022F-777F-C57DA3A4E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532" y="3553786"/>
                <a:ext cx="463845" cy="184666"/>
              </a:xfrm>
              <a:prstGeom prst="rect">
                <a:avLst/>
              </a:prstGeom>
              <a:blipFill>
                <a:blip r:embed="rId6"/>
                <a:stretch>
                  <a:fillRect l="-789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8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8" grpId="0" animBg="1"/>
      <p:bldP spid="12" grpId="1" animBg="1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35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Quicksort – Runtime Analysis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A4F32D2E-C485-EF09-1BBA-FA4D6CC6F0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14653" y="3017107"/>
                <a:ext cx="3253927" cy="185210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800"/>
                  </a:spcBef>
                </a:pPr>
                <a:r>
                  <a:rPr lang="en-US" sz="1400" dirty="0"/>
                  <a:t>Number of levels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>
                  <a:lnSpc>
                    <a:spcPts val="1700"/>
                  </a:lnSpc>
                  <a:spcBef>
                    <a:spcPts val="800"/>
                  </a:spcBef>
                </a:pPr>
                <a:r>
                  <a:rPr lang="en-US" sz="1400" dirty="0"/>
                  <a:t>Recurrence relation</a:t>
                </a:r>
                <a:br>
                  <a:rPr lang="en-US" sz="1400" dirty="0"/>
                </a:br>
                <a:br>
                  <a:rPr lang="en-US" sz="1400" dirty="0"/>
                </a:b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ts val="1700"/>
                  </a:lnSpc>
                  <a:spcBef>
                    <a:spcPts val="800"/>
                  </a:spcBef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Same as insertion sort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Θ</m:t>
                    </m:r>
                    <m:d>
                      <m:d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solidFill>
                    <a:prstClr val="black"/>
                  </a:solidFill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ts val="1700"/>
                  </a:lnSpc>
                  <a:spcBef>
                    <a:spcPts val="800"/>
                  </a:spcBef>
                </a:pPr>
                <a:r>
                  <a:rPr lang="en-US" sz="13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This is the worst case scenario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A4F32D2E-C485-EF09-1BBA-FA4D6CC6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653" y="3017107"/>
                <a:ext cx="3253927" cy="1852102"/>
              </a:xfrm>
              <a:prstGeom prst="rect">
                <a:avLst/>
              </a:prstGeom>
              <a:blipFill>
                <a:blip r:embed="rId3"/>
                <a:stretch>
                  <a:fillRect l="-3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EE6E0A-8F2D-C234-F66B-FC900FB6913A}"/>
              </a:ext>
            </a:extLst>
          </p:cNvPr>
          <p:cNvCxnSpPr/>
          <p:nvPr/>
        </p:nvCxnSpPr>
        <p:spPr>
          <a:xfrm flipV="1">
            <a:off x="5198065" y="3756743"/>
            <a:ext cx="461479" cy="324206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DD5A07-DFE9-022F-777F-C57DA3A4E9EB}"/>
                  </a:ext>
                </a:extLst>
              </p:cNvPr>
              <p:cNvSpPr txBox="1"/>
              <p:nvPr/>
            </p:nvSpPr>
            <p:spPr>
              <a:xfrm>
                <a:off x="5465532" y="3553786"/>
                <a:ext cx="4638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𝐶𝑜𝑛𝑠𝑡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DD5A07-DFE9-022F-777F-C57DA3A4E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532" y="3553786"/>
                <a:ext cx="463845" cy="184666"/>
              </a:xfrm>
              <a:prstGeom prst="rect">
                <a:avLst/>
              </a:prstGeom>
              <a:blipFill>
                <a:blip r:embed="rId4"/>
                <a:stretch>
                  <a:fillRect l="-789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6B64A5C-9F95-8E19-3688-CD79A10B9E80}"/>
              </a:ext>
            </a:extLst>
          </p:cNvPr>
          <p:cNvGrpSpPr/>
          <p:nvPr/>
        </p:nvGrpSpPr>
        <p:grpSpPr>
          <a:xfrm>
            <a:off x="280706" y="1095903"/>
            <a:ext cx="432000" cy="432000"/>
            <a:chOff x="280706" y="1095903"/>
            <a:chExt cx="432000" cy="432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AF9C18-8E68-F700-158D-FA8E3662A5FE}"/>
                </a:ext>
              </a:extLst>
            </p:cNvPr>
            <p:cNvSpPr/>
            <p:nvPr/>
          </p:nvSpPr>
          <p:spPr>
            <a:xfrm>
              <a:off x="280706" y="109590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4C834B1-E7BA-9E0F-2D58-EAA51BAC9C19}"/>
                    </a:ext>
                  </a:extLst>
                </p:cNvPr>
                <p:cNvSpPr txBox="1"/>
                <p:nvPr/>
              </p:nvSpPr>
              <p:spPr>
                <a:xfrm>
                  <a:off x="339163" y="1188792"/>
                  <a:ext cx="3150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/>
                    <a:t>c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4C834B1-E7BA-9E0F-2D58-EAA51BAC9C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63" y="1188792"/>
                  <a:ext cx="315086" cy="246221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7174461-1591-6370-9E74-0FAAF3AACF36}"/>
              </a:ext>
            </a:extLst>
          </p:cNvPr>
          <p:cNvGrpSpPr/>
          <p:nvPr/>
        </p:nvGrpSpPr>
        <p:grpSpPr>
          <a:xfrm>
            <a:off x="606479" y="1561282"/>
            <a:ext cx="565476" cy="432000"/>
            <a:chOff x="223372" y="1095903"/>
            <a:chExt cx="565476" cy="4320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B407F8-F992-BDD6-CD19-BF0FDABCDC13}"/>
                </a:ext>
              </a:extLst>
            </p:cNvPr>
            <p:cNvSpPr/>
            <p:nvPr/>
          </p:nvSpPr>
          <p:spPr>
            <a:xfrm>
              <a:off x="280706" y="109590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E2A9AA8-1D8A-0D73-EEED-0645EFC25121}"/>
                    </a:ext>
                  </a:extLst>
                </p:cNvPr>
                <p:cNvSpPr txBox="1"/>
                <p:nvPr/>
              </p:nvSpPr>
              <p:spPr>
                <a:xfrm>
                  <a:off x="223372" y="1199593"/>
                  <a:ext cx="56547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0" dirty="0"/>
                    <a:t>C</a:t>
                  </a:r>
                  <a14:m>
                    <m:oMath xmlns:m="http://schemas.openxmlformats.org/officeDocument/2006/math">
                      <m:r>
                        <a:rPr lang="en-US" sz="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E2A9AA8-1D8A-0D73-EEED-0645EFC251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72" y="1199593"/>
                  <a:ext cx="565476" cy="215444"/>
                </a:xfrm>
                <a:prstGeom prst="rect">
                  <a:avLst/>
                </a:prstGeom>
                <a:blipFill>
                  <a:blip r:embed="rId6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F330C5-85F2-D42B-7493-0FBBD2BDB1FF}"/>
              </a:ext>
            </a:extLst>
          </p:cNvPr>
          <p:cNvGrpSpPr/>
          <p:nvPr/>
        </p:nvGrpSpPr>
        <p:grpSpPr>
          <a:xfrm>
            <a:off x="1065728" y="2026662"/>
            <a:ext cx="565476" cy="432000"/>
            <a:chOff x="213968" y="1095903"/>
            <a:chExt cx="565476" cy="4320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5C3B334-0313-4400-2939-AF0ED6D337F4}"/>
                </a:ext>
              </a:extLst>
            </p:cNvPr>
            <p:cNvSpPr/>
            <p:nvPr/>
          </p:nvSpPr>
          <p:spPr>
            <a:xfrm>
              <a:off x="280706" y="109590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D35ED56-4E91-1120-A850-1A01BB458416}"/>
                    </a:ext>
                  </a:extLst>
                </p:cNvPr>
                <p:cNvSpPr txBox="1"/>
                <p:nvPr/>
              </p:nvSpPr>
              <p:spPr>
                <a:xfrm>
                  <a:off x="213968" y="1207079"/>
                  <a:ext cx="56547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0" dirty="0"/>
                    <a:t>C</a:t>
                  </a:r>
                  <a14:m>
                    <m:oMath xmlns:m="http://schemas.openxmlformats.org/officeDocument/2006/math">
                      <m:r>
                        <a:rPr lang="en-US" sz="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D35ED56-4E91-1120-A850-1A01BB4584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68" y="1207079"/>
                  <a:ext cx="565476" cy="215444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A6DA97-4AD9-A5A1-5843-27DE56400220}"/>
              </a:ext>
            </a:extLst>
          </p:cNvPr>
          <p:cNvGrpSpPr/>
          <p:nvPr/>
        </p:nvGrpSpPr>
        <p:grpSpPr>
          <a:xfrm>
            <a:off x="1564466" y="2536684"/>
            <a:ext cx="301829" cy="358800"/>
            <a:chOff x="1389914" y="2327737"/>
            <a:chExt cx="301829" cy="3588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BB4255-947A-C193-32B9-35182EC49E3F}"/>
                </a:ext>
              </a:extLst>
            </p:cNvPr>
            <p:cNvSpPr/>
            <p:nvPr/>
          </p:nvSpPr>
          <p:spPr>
            <a:xfrm>
              <a:off x="1389914" y="2327737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ED3E7F4-A858-104A-F31A-1AF5CD080870}"/>
                </a:ext>
              </a:extLst>
            </p:cNvPr>
            <p:cNvSpPr/>
            <p:nvPr/>
          </p:nvSpPr>
          <p:spPr>
            <a:xfrm>
              <a:off x="1513829" y="2480137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1E4B8D-7E82-5538-13BA-DDA7F683ECA9}"/>
                </a:ext>
              </a:extLst>
            </p:cNvPr>
            <p:cNvSpPr/>
            <p:nvPr/>
          </p:nvSpPr>
          <p:spPr>
            <a:xfrm>
              <a:off x="1637743" y="2632537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DA77391-7F08-52B5-E804-27C0E51F9AAC}"/>
              </a:ext>
            </a:extLst>
          </p:cNvPr>
          <p:cNvGrpSpPr/>
          <p:nvPr/>
        </p:nvGrpSpPr>
        <p:grpSpPr>
          <a:xfrm>
            <a:off x="1872421" y="2949054"/>
            <a:ext cx="432000" cy="432000"/>
            <a:chOff x="280706" y="1095903"/>
            <a:chExt cx="432000" cy="432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F58BDEF-6A38-1690-A832-DF32722EDD20}"/>
                </a:ext>
              </a:extLst>
            </p:cNvPr>
            <p:cNvSpPr/>
            <p:nvPr/>
          </p:nvSpPr>
          <p:spPr>
            <a:xfrm>
              <a:off x="280706" y="109590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16D1A7-B1B6-A758-6C9B-37A45F30A41F}"/>
                </a:ext>
              </a:extLst>
            </p:cNvPr>
            <p:cNvSpPr txBox="1"/>
            <p:nvPr/>
          </p:nvSpPr>
          <p:spPr>
            <a:xfrm>
              <a:off x="339163" y="1188792"/>
              <a:ext cx="3048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/>
                <a:t>2c</a:t>
              </a:r>
              <a:endParaRPr lang="en-US" sz="1000" dirty="0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83E406-A68C-0173-4AE9-DC9F10186DA1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649441" y="1464638"/>
            <a:ext cx="128226" cy="141971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6A7576-3A5F-7257-2E80-6E6DD93153D4}"/>
              </a:ext>
            </a:extLst>
          </p:cNvPr>
          <p:cNvCxnSpPr>
            <a:cxnSpLocks/>
          </p:cNvCxnSpPr>
          <p:nvPr/>
        </p:nvCxnSpPr>
        <p:spPr>
          <a:xfrm>
            <a:off x="1031700" y="1917845"/>
            <a:ext cx="156165" cy="192966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845131B-45D8-9492-7E62-25B21214112B}"/>
              </a:ext>
            </a:extLst>
          </p:cNvPr>
          <p:cNvCxnSpPr>
            <a:cxnSpLocks/>
          </p:cNvCxnSpPr>
          <p:nvPr/>
        </p:nvCxnSpPr>
        <p:spPr>
          <a:xfrm>
            <a:off x="2235770" y="3338141"/>
            <a:ext cx="156165" cy="192966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D5112F9-A61C-39AB-BCFA-DD6E38B9D493}"/>
              </a:ext>
            </a:extLst>
          </p:cNvPr>
          <p:cNvSpPr txBox="1"/>
          <p:nvPr/>
        </p:nvSpPr>
        <p:spPr>
          <a:xfrm>
            <a:off x="2019205" y="3518005"/>
            <a:ext cx="73770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Base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2">
                <a:extLst>
                  <a:ext uri="{FF2B5EF4-FFF2-40B4-BE49-F238E27FC236}">
                    <a16:creationId xmlns:a16="http://schemas.microsoft.com/office/drawing/2014/main" id="{F46A1379-9C83-A0B6-F08A-CAB812EAF7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14652" y="1116381"/>
                <a:ext cx="3253927" cy="185210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800"/>
                  </a:spcBef>
                </a:pPr>
                <a:r>
                  <a:rPr lang="en-US" sz="1400" dirty="0"/>
                  <a:t>Base case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dirty="0"/>
              </a:p>
              <a:p>
                <a:pPr>
                  <a:lnSpc>
                    <a:spcPts val="1700"/>
                  </a:lnSpc>
                  <a:spcBef>
                    <a:spcPts val="800"/>
                  </a:spcBef>
                </a:pPr>
                <a:r>
                  <a:rPr lang="en-US" sz="1400" dirty="0"/>
                  <a:t>Internal cost at level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/>
                  <a:t>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>
                  <a:lnSpc>
                    <a:spcPts val="1700"/>
                  </a:lnSpc>
                  <a:spcBef>
                    <a:spcPts val="800"/>
                  </a:spcBef>
                  <a:spcAft>
                    <a:spcPts val="600"/>
                  </a:spcAft>
                </a:pPr>
                <a:r>
                  <a:rPr lang="en-US" sz="1400" dirty="0"/>
                  <a:t>Total internal cost</a:t>
                </a:r>
                <a:br>
                  <a:rPr lang="en-US" sz="1400" dirty="0"/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2+3+…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br>
                  <a:rPr lang="en-US" sz="1400" b="0" dirty="0"/>
                </a:br>
                <a:br>
                  <a:rPr lang="en-US" sz="1400" b="0" dirty="0"/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br>
                  <a:rPr lang="en-US" sz="1400" dirty="0"/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Content Placeholder 2">
                <a:extLst>
                  <a:ext uri="{FF2B5EF4-FFF2-40B4-BE49-F238E27FC236}">
                    <a16:creationId xmlns:a16="http://schemas.microsoft.com/office/drawing/2014/main" id="{F46A1379-9C83-A0B6-F08A-CAB812EA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652" y="1116381"/>
                <a:ext cx="3253927" cy="1852102"/>
              </a:xfrm>
              <a:prstGeom prst="rect">
                <a:avLst/>
              </a:prstGeom>
              <a:blipFill>
                <a:blip r:embed="rId8"/>
                <a:stretch>
                  <a:fillRect l="-3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96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36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Quicksort – Runtime Analysis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E96B8C5-4A69-FF43-58AE-D73837D0B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4" y="1097338"/>
                <a:ext cx="6424393" cy="364686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r>
                  <a:rPr lang="en-US" sz="1600" dirty="0"/>
                  <a:t>What should the input look like for the best case?</a:t>
                </a:r>
              </a:p>
              <a:p>
                <a:pPr lvl="1">
                  <a:lnSpc>
                    <a:spcPts val="1700"/>
                  </a:lnSpc>
                  <a:spcBef>
                    <a:spcPts val="400"/>
                  </a:spcBef>
                </a:pPr>
                <a:r>
                  <a:rPr lang="en-US" sz="1200" dirty="0"/>
                  <a:t>The medians are chosen as pivots always</a:t>
                </a:r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r>
                  <a:rPr lang="en-US" sz="1600" dirty="0"/>
                  <a:t>What should the input look like for the worst case?</a:t>
                </a:r>
              </a:p>
              <a:p>
                <a:pPr lvl="1">
                  <a:lnSpc>
                    <a:spcPts val="1700"/>
                  </a:lnSpc>
                  <a:spcBef>
                    <a:spcPts val="400"/>
                  </a:spcBef>
                </a:pPr>
                <a:r>
                  <a:rPr lang="en-US" sz="1200" dirty="0"/>
                  <a:t>The input array is already sorted</a:t>
                </a:r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r>
                  <a:rPr lang="en-US" sz="1600" dirty="0"/>
                  <a:t>Probability of getting an already sorted array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600"/>
                  </a:spcBef>
                </a:pPr>
                <a:r>
                  <a:rPr lang="en-US" sz="1600" dirty="0"/>
                  <a:t>However, the problem can be tackled if instead of always taking the first element as pivot, we take any element as pivot in random</a:t>
                </a:r>
              </a:p>
              <a:p>
                <a:pPr>
                  <a:lnSpc>
                    <a:spcPts val="1700"/>
                  </a:lnSpc>
                  <a:spcBef>
                    <a:spcPts val="600"/>
                  </a:spcBef>
                </a:pPr>
                <a:r>
                  <a:rPr lang="en-US" sz="1600" dirty="0"/>
                  <a:t>The average-case time complexity of the randomized version of quicksort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600"/>
                  </a:spcBef>
                </a:pPr>
                <a:r>
                  <a:rPr lang="en-US" sz="1600" dirty="0"/>
                  <a:t>The proof of this involves a more complicated recurrence than we have seen so far.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E96B8C5-4A69-FF43-58AE-D73837D0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1097338"/>
                <a:ext cx="6424393" cy="3646868"/>
              </a:xfrm>
              <a:prstGeom prst="rect">
                <a:avLst/>
              </a:prstGeom>
              <a:blipFill>
                <a:blip r:embed="rId3"/>
                <a:stretch>
                  <a:fillRect l="-394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64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37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Quicksort – Runtime Analysis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E96B8C5-4A69-FF43-58AE-D73837D0B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4" y="1097338"/>
                <a:ext cx="6424393" cy="364686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r>
                  <a:rPr lang="en-US" sz="1600" dirty="0"/>
                  <a:t>We will follow “Introduction to Algorithms and Data Structures” by M. J. </a:t>
                </a:r>
                <a:r>
                  <a:rPr lang="en-US" sz="1600" dirty="0" err="1"/>
                  <a:t>Dinneen</a:t>
                </a:r>
                <a:r>
                  <a:rPr lang="en-US" sz="1600" dirty="0"/>
                  <a:t>, G. </a:t>
                </a:r>
                <a:r>
                  <a:rPr lang="en-US" sz="1600" dirty="0" err="1"/>
                  <a:t>Gimelfarb</a:t>
                </a:r>
                <a:r>
                  <a:rPr lang="en-US" sz="1600" dirty="0"/>
                  <a:t>, M. C. Wilson for the proof</a:t>
                </a:r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r>
                  <a:rPr lang="en-US" sz="1600" dirty="0"/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denote the average-case running time for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list</a:t>
                </a:r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r>
                  <a:rPr lang="en-US" sz="1600" dirty="0"/>
                  <a:t>In the first step, the time taken to compare all the elements with the pivot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r>
                  <a:rPr lang="en-US" sz="1600" dirty="0"/>
                  <a:t>Let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dirty="0"/>
                  <a:t> is the final position of the pivot. So, the two </a:t>
                </a:r>
                <a:r>
                  <a:rPr lang="en-US" sz="1600" dirty="0" err="1"/>
                  <a:t>sublists</a:t>
                </a:r>
                <a:r>
                  <a:rPr lang="en-US" sz="1600" dirty="0"/>
                  <a:t> are 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dirty="0"/>
                  <a:t> respectively</a:t>
                </a:r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r>
                  <a:rPr lang="en-US" sz="1600" dirty="0"/>
                  <a:t>The recurrence relation for this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1600" dirty="0"/>
              </a:p>
              <a:p>
                <a:pPr lvl="1">
                  <a:lnSpc>
                    <a:spcPts val="1700"/>
                  </a:lnSpc>
                  <a:spcBef>
                    <a:spcPts val="400"/>
                  </a:spcBef>
                </a:pPr>
                <a:r>
                  <a:rPr lang="en-US" sz="1200" dirty="0"/>
                  <a:t>Small detail: Last term should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200" dirty="0"/>
                  <a:t> as it depends on the exact </a:t>
                </a:r>
                <a:r>
                  <a:rPr lang="en-US" sz="1200" dirty="0" err="1"/>
                  <a:t>implementaiton</a:t>
                </a:r>
                <a:r>
                  <a:rPr lang="en-US" sz="1200" dirty="0"/>
                  <a:t> (e.g., whether comparison starts from pivot or one element after, etc.)</a:t>
                </a:r>
              </a:p>
              <a:p>
                <a:pPr marL="0" indent="0">
                  <a:lnSpc>
                    <a:spcPts val="1700"/>
                  </a:lnSpc>
                  <a:spcBef>
                    <a:spcPts val="400"/>
                  </a:spcBef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E96B8C5-4A69-FF43-58AE-D73837D0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1097338"/>
                <a:ext cx="6424393" cy="3646868"/>
              </a:xfrm>
              <a:prstGeom prst="rect">
                <a:avLst/>
              </a:prstGeom>
              <a:blipFill>
                <a:blip r:embed="rId3"/>
                <a:stretch>
                  <a:fillRect l="-394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7C1DF77-5078-9A32-1DB8-E4521E88A5AE}"/>
              </a:ext>
            </a:extLst>
          </p:cNvPr>
          <p:cNvGrpSpPr/>
          <p:nvPr/>
        </p:nvGrpSpPr>
        <p:grpSpPr>
          <a:xfrm>
            <a:off x="1730719" y="2880483"/>
            <a:ext cx="2952000" cy="763523"/>
            <a:chOff x="1730719" y="2923213"/>
            <a:chExt cx="2952000" cy="7635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AC93A4F-978B-82FB-B874-E85EFF02A16B}"/>
                </a:ext>
              </a:extLst>
            </p:cNvPr>
            <p:cNvSpPr/>
            <p:nvPr/>
          </p:nvSpPr>
          <p:spPr>
            <a:xfrm>
              <a:off x="1730719" y="2925013"/>
              <a:ext cx="2952000" cy="25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D4A65D6-E83A-B8CA-4306-B8218E2A81C4}"/>
                </a:ext>
              </a:extLst>
            </p:cNvPr>
            <p:cNvSpPr/>
            <p:nvPr/>
          </p:nvSpPr>
          <p:spPr>
            <a:xfrm>
              <a:off x="2361070" y="2923213"/>
              <a:ext cx="255600" cy="255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3AA63A1-E6D2-3F00-A7D3-0799CA63F5B5}"/>
                    </a:ext>
                  </a:extLst>
                </p:cNvPr>
                <p:cNvSpPr txBox="1"/>
                <p:nvPr/>
              </p:nvSpPr>
              <p:spPr>
                <a:xfrm>
                  <a:off x="2421896" y="3177012"/>
                  <a:ext cx="1187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3AA63A1-E6D2-3F00-A7D3-0799CA63F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1896" y="3177012"/>
                  <a:ext cx="1187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36364" r="-27273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69170530-71B7-A5EF-D64C-21B41010217F}"/>
                </a:ext>
              </a:extLst>
            </p:cNvPr>
            <p:cNvSpPr/>
            <p:nvPr/>
          </p:nvSpPr>
          <p:spPr>
            <a:xfrm rot="16200000">
              <a:off x="1941951" y="3034891"/>
              <a:ext cx="207890" cy="630350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60F4C8D5-9610-2918-1894-CF55A94E9886}"/>
                </a:ext>
              </a:extLst>
            </p:cNvPr>
            <p:cNvSpPr/>
            <p:nvPr/>
          </p:nvSpPr>
          <p:spPr>
            <a:xfrm rot="16200000">
              <a:off x="3545975" y="2317269"/>
              <a:ext cx="207437" cy="2066049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DFD0E73-B9AF-2715-97D2-1B7A44B23AD2}"/>
                    </a:ext>
                  </a:extLst>
                </p:cNvPr>
                <p:cNvSpPr txBox="1"/>
                <p:nvPr/>
              </p:nvSpPr>
              <p:spPr>
                <a:xfrm>
                  <a:off x="1978922" y="3440515"/>
                  <a:ext cx="1187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DFD0E73-B9AF-2715-97D2-1B7A44B23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8922" y="3440515"/>
                  <a:ext cx="1187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50000" r="-30000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8E4070D-90C0-9B38-6A42-D11F8C3C2979}"/>
                    </a:ext>
                  </a:extLst>
                </p:cNvPr>
                <p:cNvSpPr txBox="1"/>
                <p:nvPr/>
              </p:nvSpPr>
              <p:spPr>
                <a:xfrm>
                  <a:off x="3222067" y="3440514"/>
                  <a:ext cx="84324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8E4070D-90C0-9B38-6A42-D11F8C3C2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067" y="3440514"/>
                  <a:ext cx="843244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2941" r="-4412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90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38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Quicksort – Runtime Analysis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E96B8C5-4A69-FF43-58AE-D73837D0B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4" y="1097338"/>
                <a:ext cx="6424393" cy="364686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r>
                  <a:rPr lang="en-US" sz="1600" dirty="0"/>
                  <a:t>The recurrence relation for this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r>
                  <a:rPr lang="en-US" sz="1600" dirty="0"/>
                  <a:t>The final pivot position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can be any of the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positions with equal probability</a:t>
                </a: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1600" dirty="0"/>
                  <a:t>So, the value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to be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sz="1600" dirty="0"/>
                  <a:t> (i.e.,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) has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600" dirty="0"/>
                  <a:t>Similarly, the value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to be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sz="1600" dirty="0"/>
                  <a:t> (i.e.,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/>
                  <a:t>) has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600" dirty="0"/>
                  <a:t> and so on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600" dirty="0"/>
                  <a:t>So the expected value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given by,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−1−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e>
                          </m:d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−1−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𝑐𝑛</m:t>
                          </m:r>
                        </m:e>
                      </m:nary>
                    </m:oMath>
                  </m:oMathPara>
                </a14:m>
                <a:endParaRPr lang="en-US" sz="15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E96B8C5-4A69-FF43-58AE-D73837D0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1097338"/>
                <a:ext cx="6424393" cy="3646868"/>
              </a:xfrm>
              <a:prstGeom prst="rect">
                <a:avLst/>
              </a:prstGeom>
              <a:blipFill>
                <a:blip r:embed="rId3"/>
                <a:stretch>
                  <a:fillRect l="-394" b="-3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7C1DF77-5078-9A32-1DB8-E4521E88A5AE}"/>
              </a:ext>
            </a:extLst>
          </p:cNvPr>
          <p:cNvGrpSpPr/>
          <p:nvPr/>
        </p:nvGrpSpPr>
        <p:grpSpPr>
          <a:xfrm>
            <a:off x="1953000" y="1153587"/>
            <a:ext cx="2952000" cy="763523"/>
            <a:chOff x="1730719" y="2923213"/>
            <a:chExt cx="2952000" cy="7635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AC93A4F-978B-82FB-B874-E85EFF02A16B}"/>
                </a:ext>
              </a:extLst>
            </p:cNvPr>
            <p:cNvSpPr/>
            <p:nvPr/>
          </p:nvSpPr>
          <p:spPr>
            <a:xfrm>
              <a:off x="1730719" y="2925013"/>
              <a:ext cx="2952000" cy="25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D4A65D6-E83A-B8CA-4306-B8218E2A81C4}"/>
                </a:ext>
              </a:extLst>
            </p:cNvPr>
            <p:cNvSpPr/>
            <p:nvPr/>
          </p:nvSpPr>
          <p:spPr>
            <a:xfrm>
              <a:off x="2361070" y="2923213"/>
              <a:ext cx="255600" cy="255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3AA63A1-E6D2-3F00-A7D3-0799CA63F5B5}"/>
                    </a:ext>
                  </a:extLst>
                </p:cNvPr>
                <p:cNvSpPr txBox="1"/>
                <p:nvPr/>
              </p:nvSpPr>
              <p:spPr>
                <a:xfrm>
                  <a:off x="2421896" y="3177012"/>
                  <a:ext cx="1187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3AA63A1-E6D2-3F00-A7D3-0799CA63F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1896" y="3177012"/>
                  <a:ext cx="1187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40000" r="-30000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69170530-71B7-A5EF-D64C-21B41010217F}"/>
                </a:ext>
              </a:extLst>
            </p:cNvPr>
            <p:cNvSpPr/>
            <p:nvPr/>
          </p:nvSpPr>
          <p:spPr>
            <a:xfrm rot="16200000">
              <a:off x="1941951" y="3034891"/>
              <a:ext cx="207890" cy="630350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60F4C8D5-9610-2918-1894-CF55A94E9886}"/>
                </a:ext>
              </a:extLst>
            </p:cNvPr>
            <p:cNvSpPr/>
            <p:nvPr/>
          </p:nvSpPr>
          <p:spPr>
            <a:xfrm rot="16200000">
              <a:off x="3545975" y="2317269"/>
              <a:ext cx="207437" cy="2066049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DFD0E73-B9AF-2715-97D2-1B7A44B23AD2}"/>
                    </a:ext>
                  </a:extLst>
                </p:cNvPr>
                <p:cNvSpPr txBox="1"/>
                <p:nvPr/>
              </p:nvSpPr>
              <p:spPr>
                <a:xfrm>
                  <a:off x="1978922" y="3440515"/>
                  <a:ext cx="1187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DFD0E73-B9AF-2715-97D2-1B7A44B23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8922" y="3440515"/>
                  <a:ext cx="1187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40000" r="-3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8E4070D-90C0-9B38-6A42-D11F8C3C2979}"/>
                    </a:ext>
                  </a:extLst>
                </p:cNvPr>
                <p:cNvSpPr txBox="1"/>
                <p:nvPr/>
              </p:nvSpPr>
              <p:spPr>
                <a:xfrm>
                  <a:off x="3222067" y="3440514"/>
                  <a:ext cx="84324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8E4070D-90C0-9B38-6A42-D11F8C3C2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067" y="3440514"/>
                  <a:ext cx="843244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2985" r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9888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39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Quicksort – Runtime Analysis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E96B8C5-4A69-FF43-58AE-D73837D0B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4" y="900783"/>
                <a:ext cx="6424393" cy="364686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𝑐𝑛</m:t>
                        </m:r>
                      </m:e>
                    </m:nary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1600" dirty="0"/>
                  <a:t> and so on</a:t>
                </a:r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−1−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𝑐𝑛</m:t>
                        </m:r>
                      </m:e>
                    </m:nary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𝑐𝑛</m:t>
                        </m:r>
                      </m:e>
                    </m:nary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r>
                  <a:rPr lang="en-US" sz="1600" dirty="0"/>
                  <a:t>Let us rewrite this as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𝑛𝑇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E96B8C5-4A69-FF43-58AE-D73837D0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900783"/>
                <a:ext cx="6424393" cy="3646868"/>
              </a:xfrm>
              <a:prstGeom prst="rect">
                <a:avLst/>
              </a:prstGeom>
              <a:blipFill>
                <a:blip r:embed="rId3"/>
                <a:stretch>
                  <a:fillRect l="-394" t="-4861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4E1A1E0-3813-5C62-AC10-791255D4550F}"/>
              </a:ext>
            </a:extLst>
          </p:cNvPr>
          <p:cNvGrpSpPr/>
          <p:nvPr/>
        </p:nvGrpSpPr>
        <p:grpSpPr>
          <a:xfrm>
            <a:off x="471487" y="2326724"/>
            <a:ext cx="2952000" cy="763523"/>
            <a:chOff x="1730719" y="2923213"/>
            <a:chExt cx="2952000" cy="76352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82A1CE-778A-F8BA-9CAE-091BDA95F401}"/>
                </a:ext>
              </a:extLst>
            </p:cNvPr>
            <p:cNvSpPr/>
            <p:nvPr/>
          </p:nvSpPr>
          <p:spPr>
            <a:xfrm>
              <a:off x="1730719" y="2925013"/>
              <a:ext cx="2952000" cy="25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C9562B-2100-750B-BB94-75EA4D833307}"/>
                </a:ext>
              </a:extLst>
            </p:cNvPr>
            <p:cNvSpPr/>
            <p:nvPr/>
          </p:nvSpPr>
          <p:spPr>
            <a:xfrm>
              <a:off x="2361070" y="2923213"/>
              <a:ext cx="255600" cy="255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2023B12-85B8-6EB2-19E3-81BA53482648}"/>
                    </a:ext>
                  </a:extLst>
                </p:cNvPr>
                <p:cNvSpPr txBox="1"/>
                <p:nvPr/>
              </p:nvSpPr>
              <p:spPr>
                <a:xfrm>
                  <a:off x="2421896" y="3177012"/>
                  <a:ext cx="1187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2023B12-85B8-6EB2-19E3-81BA534826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1896" y="3177012"/>
                  <a:ext cx="1187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40000" r="-4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3D24B33B-CF7D-6D9D-F8C3-9E079B64732A}"/>
                </a:ext>
              </a:extLst>
            </p:cNvPr>
            <p:cNvSpPr/>
            <p:nvPr/>
          </p:nvSpPr>
          <p:spPr>
            <a:xfrm rot="16200000">
              <a:off x="1941951" y="3034891"/>
              <a:ext cx="207890" cy="630350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0F46C59D-2BAF-A326-72DC-44B5D28C9781}"/>
                </a:ext>
              </a:extLst>
            </p:cNvPr>
            <p:cNvSpPr/>
            <p:nvPr/>
          </p:nvSpPr>
          <p:spPr>
            <a:xfrm rot="16200000">
              <a:off x="3545975" y="2317269"/>
              <a:ext cx="207437" cy="2066049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5077274-4185-13C8-DD70-C0A002B49CCE}"/>
                    </a:ext>
                  </a:extLst>
                </p:cNvPr>
                <p:cNvSpPr txBox="1"/>
                <p:nvPr/>
              </p:nvSpPr>
              <p:spPr>
                <a:xfrm>
                  <a:off x="1978922" y="3440515"/>
                  <a:ext cx="1187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5077274-4185-13C8-DD70-C0A002B49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8922" y="3440515"/>
                  <a:ext cx="1187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6364" r="-27273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8A5905B-1C90-2DE7-E7F2-ED75A8FEB254}"/>
                    </a:ext>
                  </a:extLst>
                </p:cNvPr>
                <p:cNvSpPr txBox="1"/>
                <p:nvPr/>
              </p:nvSpPr>
              <p:spPr>
                <a:xfrm>
                  <a:off x="3222067" y="3440514"/>
                  <a:ext cx="84324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8A5905B-1C90-2DE7-E7F2-ED75A8FEB2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067" y="3440514"/>
                  <a:ext cx="843244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2985" r="-5970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743216-8901-708D-999F-62F91558018B}"/>
              </a:ext>
            </a:extLst>
          </p:cNvPr>
          <p:cNvGrpSpPr/>
          <p:nvPr/>
        </p:nvGrpSpPr>
        <p:grpSpPr>
          <a:xfrm>
            <a:off x="3634834" y="2321871"/>
            <a:ext cx="2953465" cy="775674"/>
            <a:chOff x="3634834" y="2185135"/>
            <a:chExt cx="2953465" cy="77567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A00066E-C351-2581-CFAD-C99FA91E7478}"/>
                </a:ext>
              </a:extLst>
            </p:cNvPr>
            <p:cNvSpPr/>
            <p:nvPr/>
          </p:nvSpPr>
          <p:spPr>
            <a:xfrm>
              <a:off x="3636299" y="2186935"/>
              <a:ext cx="2952000" cy="25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44FA423-B2F0-3704-EDBE-9B60727DBAB0}"/>
                </a:ext>
              </a:extLst>
            </p:cNvPr>
            <p:cNvSpPr/>
            <p:nvPr/>
          </p:nvSpPr>
          <p:spPr>
            <a:xfrm>
              <a:off x="5702349" y="2185135"/>
              <a:ext cx="255600" cy="255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6B87F01-706B-D5AA-0129-C41A2EAB6E17}"/>
                    </a:ext>
                  </a:extLst>
                </p:cNvPr>
                <p:cNvSpPr txBox="1"/>
                <p:nvPr/>
              </p:nvSpPr>
              <p:spPr>
                <a:xfrm>
                  <a:off x="6218534" y="2703476"/>
                  <a:ext cx="1187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6B87F01-706B-D5AA-0129-C41A2EAB6E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8534" y="2703476"/>
                  <a:ext cx="118750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36364" r="-2727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14C3B98A-AC2A-64AE-DB11-F32C8B60D140}"/>
                </a:ext>
              </a:extLst>
            </p:cNvPr>
            <p:cNvSpPr/>
            <p:nvPr/>
          </p:nvSpPr>
          <p:spPr>
            <a:xfrm rot="16200000">
              <a:off x="6167711" y="2290258"/>
              <a:ext cx="207890" cy="630350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3C1CF4DB-1A21-13EC-C83D-4CAD722D62DE}"/>
                </a:ext>
              </a:extLst>
            </p:cNvPr>
            <p:cNvSpPr/>
            <p:nvPr/>
          </p:nvSpPr>
          <p:spPr>
            <a:xfrm rot="16200000">
              <a:off x="4564140" y="1581428"/>
              <a:ext cx="207437" cy="2066049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1CEB6EE-9BB4-01F4-A28C-65C5C271BA81}"/>
                    </a:ext>
                  </a:extLst>
                </p:cNvPr>
                <p:cNvSpPr txBox="1"/>
                <p:nvPr/>
              </p:nvSpPr>
              <p:spPr>
                <a:xfrm>
                  <a:off x="5782055" y="2445588"/>
                  <a:ext cx="1187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1CEB6EE-9BB4-01F4-A28C-65C5C271B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055" y="2445588"/>
                  <a:ext cx="118750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40000" r="-4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5AB0392-37AB-C530-B55F-8D16AD9A49C9}"/>
                    </a:ext>
                  </a:extLst>
                </p:cNvPr>
                <p:cNvSpPr txBox="1"/>
                <p:nvPr/>
              </p:nvSpPr>
              <p:spPr>
                <a:xfrm>
                  <a:off x="4251988" y="2714588"/>
                  <a:ext cx="84324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5AB0392-37AB-C530-B55F-8D16AD9A4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1988" y="2714588"/>
                  <a:ext cx="843244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4478" r="-447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051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8290" y="721400"/>
            <a:ext cx="5570290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Merge Sort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782F865-FA10-C5CA-6D36-CDAC42CC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F06BD9-02CD-1602-35CC-4BB135F4094E}"/>
              </a:ext>
            </a:extLst>
          </p:cNvPr>
          <p:cNvGrpSpPr/>
          <p:nvPr/>
        </p:nvGrpSpPr>
        <p:grpSpPr>
          <a:xfrm>
            <a:off x="2624188" y="1162902"/>
            <a:ext cx="2149952" cy="259989"/>
            <a:chOff x="2624188" y="1204847"/>
            <a:chExt cx="2149952" cy="25998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241E15-89F8-A655-670F-E55E84F49C01}"/>
                </a:ext>
              </a:extLst>
            </p:cNvPr>
            <p:cNvSpPr/>
            <p:nvPr/>
          </p:nvSpPr>
          <p:spPr>
            <a:xfrm>
              <a:off x="2624188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8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4D25DE-C2A0-8231-AA48-21FA53B4B91F}"/>
                </a:ext>
              </a:extLst>
            </p:cNvPr>
            <p:cNvSpPr/>
            <p:nvPr/>
          </p:nvSpPr>
          <p:spPr>
            <a:xfrm>
              <a:off x="2896662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47B6F5-91FF-F250-4398-AD2898915F02}"/>
                </a:ext>
              </a:extLst>
            </p:cNvPr>
            <p:cNvSpPr/>
            <p:nvPr/>
          </p:nvSpPr>
          <p:spPr>
            <a:xfrm>
              <a:off x="3432372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9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464CD7-0AB1-5C09-CA0E-6B84AD0CB765}"/>
                </a:ext>
              </a:extLst>
            </p:cNvPr>
            <p:cNvSpPr/>
            <p:nvPr/>
          </p:nvSpPr>
          <p:spPr>
            <a:xfrm>
              <a:off x="3164517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3799EA-2C33-4606-4D10-240B558490BD}"/>
                </a:ext>
              </a:extLst>
            </p:cNvPr>
            <p:cNvSpPr/>
            <p:nvPr/>
          </p:nvSpPr>
          <p:spPr>
            <a:xfrm>
              <a:off x="3700227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824AF3-13D4-5519-5642-F655D2DA71A6}"/>
                </a:ext>
              </a:extLst>
            </p:cNvPr>
            <p:cNvSpPr/>
            <p:nvPr/>
          </p:nvSpPr>
          <p:spPr>
            <a:xfrm>
              <a:off x="3965956" y="1206218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1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8670C4-A29F-6F0A-A5E3-7CE1A4B108DF}"/>
                </a:ext>
              </a:extLst>
            </p:cNvPr>
            <p:cNvSpPr/>
            <p:nvPr/>
          </p:nvSpPr>
          <p:spPr>
            <a:xfrm>
              <a:off x="4238430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DF1AD9-1B24-1BE9-DAA3-EC32CE9AC0B5}"/>
                </a:ext>
              </a:extLst>
            </p:cNvPr>
            <p:cNvSpPr/>
            <p:nvPr/>
          </p:nvSpPr>
          <p:spPr>
            <a:xfrm>
              <a:off x="4506285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AE480D-A7E0-0816-6CB6-E7E153BE3E01}"/>
              </a:ext>
            </a:extLst>
          </p:cNvPr>
          <p:cNvGrpSpPr/>
          <p:nvPr/>
        </p:nvGrpSpPr>
        <p:grpSpPr>
          <a:xfrm>
            <a:off x="2021579" y="1785086"/>
            <a:ext cx="1076039" cy="258618"/>
            <a:chOff x="2021579" y="1827031"/>
            <a:chExt cx="1076039" cy="25861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8AF865-5343-A077-B891-D106887D2352}"/>
                </a:ext>
              </a:extLst>
            </p:cNvPr>
            <p:cNvSpPr/>
            <p:nvPr/>
          </p:nvSpPr>
          <p:spPr>
            <a:xfrm>
              <a:off x="2021579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8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D88141-2846-802C-3069-4D253FFB0569}"/>
                </a:ext>
              </a:extLst>
            </p:cNvPr>
            <p:cNvSpPr/>
            <p:nvPr/>
          </p:nvSpPr>
          <p:spPr>
            <a:xfrm>
              <a:off x="2294053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84D13E-770B-4D42-BF16-927EFAFFBC43}"/>
                </a:ext>
              </a:extLst>
            </p:cNvPr>
            <p:cNvSpPr/>
            <p:nvPr/>
          </p:nvSpPr>
          <p:spPr>
            <a:xfrm>
              <a:off x="2829763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9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CD85274-E3DE-446F-5ACE-1E3A10E82BD5}"/>
                </a:ext>
              </a:extLst>
            </p:cNvPr>
            <p:cNvSpPr/>
            <p:nvPr/>
          </p:nvSpPr>
          <p:spPr>
            <a:xfrm>
              <a:off x="2561908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19079E6-109A-6E6A-83B2-D51CEF516476}"/>
              </a:ext>
            </a:extLst>
          </p:cNvPr>
          <p:cNvGrpSpPr/>
          <p:nvPr/>
        </p:nvGrpSpPr>
        <p:grpSpPr>
          <a:xfrm>
            <a:off x="4285542" y="1785086"/>
            <a:ext cx="1073913" cy="259989"/>
            <a:chOff x="4285542" y="1827031"/>
            <a:chExt cx="1073913" cy="25998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131035E-3A17-2686-F6AA-0A69EC111BB7}"/>
                </a:ext>
              </a:extLst>
            </p:cNvPr>
            <p:cNvSpPr/>
            <p:nvPr/>
          </p:nvSpPr>
          <p:spPr>
            <a:xfrm>
              <a:off x="4285542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D4F8A29-9AEC-B906-618D-90FEFCFEFCA6}"/>
                </a:ext>
              </a:extLst>
            </p:cNvPr>
            <p:cNvSpPr/>
            <p:nvPr/>
          </p:nvSpPr>
          <p:spPr>
            <a:xfrm>
              <a:off x="4551271" y="1828402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1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AC98F4B-831D-738A-27BA-D204C430D1F3}"/>
                </a:ext>
              </a:extLst>
            </p:cNvPr>
            <p:cNvSpPr/>
            <p:nvPr/>
          </p:nvSpPr>
          <p:spPr>
            <a:xfrm>
              <a:off x="4823745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56D313-38E6-113D-0CFE-A39B47FD3DBF}"/>
                </a:ext>
              </a:extLst>
            </p:cNvPr>
            <p:cNvSpPr/>
            <p:nvPr/>
          </p:nvSpPr>
          <p:spPr>
            <a:xfrm>
              <a:off x="5091600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5DC690-8E1C-8945-1632-6CC4DF083BED}"/>
              </a:ext>
            </a:extLst>
          </p:cNvPr>
          <p:cNvCxnSpPr>
            <a:cxnSpLocks/>
          </p:cNvCxnSpPr>
          <p:nvPr/>
        </p:nvCxnSpPr>
        <p:spPr>
          <a:xfrm flipH="1">
            <a:off x="2558642" y="1421520"/>
            <a:ext cx="1138836" cy="37372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B47E26-26DD-E8E7-2616-B1AB52B9CC9A}"/>
              </a:ext>
            </a:extLst>
          </p:cNvPr>
          <p:cNvCxnSpPr>
            <a:cxnSpLocks/>
          </p:cNvCxnSpPr>
          <p:nvPr/>
        </p:nvCxnSpPr>
        <p:spPr>
          <a:xfrm>
            <a:off x="3709315" y="1422891"/>
            <a:ext cx="1138836" cy="37372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8F0D7A0-5025-2F9A-BCCD-70355E927C9F}"/>
              </a:ext>
            </a:extLst>
          </p:cNvPr>
          <p:cNvSpPr/>
          <p:nvPr/>
        </p:nvSpPr>
        <p:spPr>
          <a:xfrm>
            <a:off x="1749105" y="2440337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8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6ED8A1-8E5C-DD40-1C4B-1A24A956047F}"/>
              </a:ext>
            </a:extLst>
          </p:cNvPr>
          <p:cNvSpPr/>
          <p:nvPr/>
        </p:nvSpPr>
        <p:spPr>
          <a:xfrm>
            <a:off x="2021579" y="2440337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4A48BB-54E2-AFC5-F975-1E42FA595AAE}"/>
              </a:ext>
            </a:extLst>
          </p:cNvPr>
          <p:cNvSpPr/>
          <p:nvPr/>
        </p:nvSpPr>
        <p:spPr>
          <a:xfrm>
            <a:off x="3097618" y="2440337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9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F033E7-0EE6-6C83-0A34-CB6FFD2A17C2}"/>
              </a:ext>
            </a:extLst>
          </p:cNvPr>
          <p:cNvSpPr/>
          <p:nvPr/>
        </p:nvSpPr>
        <p:spPr>
          <a:xfrm>
            <a:off x="2829763" y="2440337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1123E1-AB46-3A76-7A60-107D5779633D}"/>
              </a:ext>
            </a:extLst>
          </p:cNvPr>
          <p:cNvSpPr/>
          <p:nvPr/>
        </p:nvSpPr>
        <p:spPr>
          <a:xfrm>
            <a:off x="4017687" y="2438966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A546E2-941A-EB4E-E889-6FA7DE7C84A0}"/>
              </a:ext>
            </a:extLst>
          </p:cNvPr>
          <p:cNvSpPr/>
          <p:nvPr/>
        </p:nvSpPr>
        <p:spPr>
          <a:xfrm>
            <a:off x="4283416" y="2440337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A0B110A-FA0C-692C-ED45-0D5A5569E581}"/>
              </a:ext>
            </a:extLst>
          </p:cNvPr>
          <p:cNvSpPr/>
          <p:nvPr/>
        </p:nvSpPr>
        <p:spPr>
          <a:xfrm>
            <a:off x="5091600" y="2438966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3E4771-3FCA-F936-73AF-F2841539508F}"/>
              </a:ext>
            </a:extLst>
          </p:cNvPr>
          <p:cNvSpPr/>
          <p:nvPr/>
        </p:nvSpPr>
        <p:spPr>
          <a:xfrm>
            <a:off x="5359455" y="2438966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2C8F4D-0119-BF71-4DF0-1D95CBD86091}"/>
              </a:ext>
            </a:extLst>
          </p:cNvPr>
          <p:cNvCxnSpPr>
            <a:cxnSpLocks/>
          </p:cNvCxnSpPr>
          <p:nvPr/>
        </p:nvCxnSpPr>
        <p:spPr>
          <a:xfrm flipH="1">
            <a:off x="2021747" y="2043704"/>
            <a:ext cx="540161" cy="40588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74834E-0ADA-A179-34CF-A97D2CBEE7C9}"/>
              </a:ext>
            </a:extLst>
          </p:cNvPr>
          <p:cNvCxnSpPr>
            <a:cxnSpLocks/>
          </p:cNvCxnSpPr>
          <p:nvPr/>
        </p:nvCxnSpPr>
        <p:spPr>
          <a:xfrm>
            <a:off x="2567031" y="2046914"/>
            <a:ext cx="545285" cy="41944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DB0E3D-E34F-4CE8-98EF-14DC2737A547}"/>
              </a:ext>
            </a:extLst>
          </p:cNvPr>
          <p:cNvCxnSpPr>
            <a:cxnSpLocks/>
          </p:cNvCxnSpPr>
          <p:nvPr/>
        </p:nvCxnSpPr>
        <p:spPr>
          <a:xfrm flipH="1">
            <a:off x="4278385" y="2053491"/>
            <a:ext cx="549948" cy="39609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30FAC9-2B7E-0E49-4FFC-F4BC4E4DF7B3}"/>
              </a:ext>
            </a:extLst>
          </p:cNvPr>
          <p:cNvCxnSpPr>
            <a:cxnSpLocks/>
          </p:cNvCxnSpPr>
          <p:nvPr/>
        </p:nvCxnSpPr>
        <p:spPr>
          <a:xfrm>
            <a:off x="4833456" y="2056701"/>
            <a:ext cx="535498" cy="40127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940736A-AA2B-FFFC-4605-07613D51D24F}"/>
              </a:ext>
            </a:extLst>
          </p:cNvPr>
          <p:cNvSpPr/>
          <p:nvPr/>
        </p:nvSpPr>
        <p:spPr>
          <a:xfrm>
            <a:off x="1548362" y="2966279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8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41B299-7B3E-2725-B042-F6986AE91952}"/>
              </a:ext>
            </a:extLst>
          </p:cNvPr>
          <p:cNvSpPr/>
          <p:nvPr/>
        </p:nvSpPr>
        <p:spPr>
          <a:xfrm>
            <a:off x="2222322" y="2966279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EDC465A-D790-D9C4-3D69-C0D101FA137D}"/>
              </a:ext>
            </a:extLst>
          </p:cNvPr>
          <p:cNvSpPr/>
          <p:nvPr/>
        </p:nvSpPr>
        <p:spPr>
          <a:xfrm>
            <a:off x="2605374" y="2966279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C8408B-F3E5-9C60-3829-3229D7C4A237}"/>
              </a:ext>
            </a:extLst>
          </p:cNvPr>
          <p:cNvSpPr/>
          <p:nvPr/>
        </p:nvSpPr>
        <p:spPr>
          <a:xfrm>
            <a:off x="3331917" y="2966279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9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17F2A1-BBC3-61CB-9DE3-7C84C01A7B79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1682290" y="2701255"/>
            <a:ext cx="339457" cy="26502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FAA0D8A-6488-2540-35F1-D7FDC87B3D4D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2016792" y="2695752"/>
            <a:ext cx="339458" cy="27052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9058A9-1C9A-381B-3BF1-F8AA75EA38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2739302" y="2710670"/>
            <a:ext cx="356061" cy="25560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771111-C4EB-DBB9-A32D-9FE59505E06C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3090408" y="2705167"/>
            <a:ext cx="375437" cy="26111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8EB475F-4324-8167-8291-D07EBEC1A67A}"/>
              </a:ext>
            </a:extLst>
          </p:cNvPr>
          <p:cNvSpPr/>
          <p:nvPr/>
        </p:nvSpPr>
        <p:spPr>
          <a:xfrm>
            <a:off x="3800718" y="2966279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EC29345-78F2-D8EB-5800-27A5C87A73DF}"/>
              </a:ext>
            </a:extLst>
          </p:cNvPr>
          <p:cNvSpPr/>
          <p:nvPr/>
        </p:nvSpPr>
        <p:spPr>
          <a:xfrm>
            <a:off x="4500936" y="2961778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19FB253-4248-C477-12DC-09F60A4FFEEC}"/>
              </a:ext>
            </a:extLst>
          </p:cNvPr>
          <p:cNvSpPr/>
          <p:nvPr/>
        </p:nvSpPr>
        <p:spPr>
          <a:xfrm>
            <a:off x="4874079" y="2961778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024A83B-1152-FB82-878A-6AE19BDDAB8C}"/>
              </a:ext>
            </a:extLst>
          </p:cNvPr>
          <p:cNvSpPr/>
          <p:nvPr/>
        </p:nvSpPr>
        <p:spPr>
          <a:xfrm>
            <a:off x="5603846" y="2970217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116AF1-53C7-BD9C-C2B5-1AEAFBB17ACA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3934646" y="2701238"/>
            <a:ext cx="354034" cy="26504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1A46859-39A7-9BC3-0BA3-0C8F561A28A4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4283725" y="2695735"/>
            <a:ext cx="351139" cy="26604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264315-6061-10E4-2BB0-C2C2B2B347F8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5008007" y="2710670"/>
            <a:ext cx="349822" cy="25110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0E6FC23-5E9A-D53B-D320-4AACBBEE13E0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5352874" y="2705167"/>
            <a:ext cx="384900" cy="26505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3BFEE4D-1F0D-FAD2-EC1F-0FF2159E5359}"/>
              </a:ext>
            </a:extLst>
          </p:cNvPr>
          <p:cNvGrpSpPr/>
          <p:nvPr/>
        </p:nvGrpSpPr>
        <p:grpSpPr>
          <a:xfrm>
            <a:off x="1744318" y="3415908"/>
            <a:ext cx="540329" cy="258618"/>
            <a:chOff x="1744318" y="3457853"/>
            <a:chExt cx="540329" cy="258618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A425AD8-DACA-8A28-8E37-3C35C58E8032}"/>
                </a:ext>
              </a:extLst>
            </p:cNvPr>
            <p:cNvSpPr/>
            <p:nvPr/>
          </p:nvSpPr>
          <p:spPr>
            <a:xfrm>
              <a:off x="1744318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noProof="0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96262A7-A547-B36D-CBCD-B8EC94CF4250}"/>
                </a:ext>
              </a:extLst>
            </p:cNvPr>
            <p:cNvSpPr/>
            <p:nvPr/>
          </p:nvSpPr>
          <p:spPr>
            <a:xfrm>
              <a:off x="2016792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noProof="0" dirty="0">
                  <a:solidFill>
                    <a:prstClr val="black"/>
                  </a:solidFill>
                  <a:latin typeface="Calibri" panose="020F0502020204030204"/>
                </a:rPr>
                <a:t>8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F0A9-201C-E4C6-BE0A-4EC8A75A926E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1682290" y="3224897"/>
            <a:ext cx="351138" cy="19888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4897FD0-8A1A-FE47-D4FE-CA8E429AA752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000188" y="3224897"/>
            <a:ext cx="356062" cy="19888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5EAD43A-5982-FF46-3E42-5A351D06F6DC}"/>
              </a:ext>
            </a:extLst>
          </p:cNvPr>
          <p:cNvGrpSpPr/>
          <p:nvPr/>
        </p:nvGrpSpPr>
        <p:grpSpPr>
          <a:xfrm>
            <a:off x="2853661" y="3415908"/>
            <a:ext cx="535710" cy="258618"/>
            <a:chOff x="2853661" y="3457853"/>
            <a:chExt cx="535710" cy="258618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0E1BD4E-1B79-0731-F2A5-6650B7FEA9E1}"/>
                </a:ext>
              </a:extLst>
            </p:cNvPr>
            <p:cNvSpPr/>
            <p:nvPr/>
          </p:nvSpPr>
          <p:spPr>
            <a:xfrm>
              <a:off x="3121516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9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E82A3FF-BA45-9FB0-31F0-5D94E9FF4725}"/>
                </a:ext>
              </a:extLst>
            </p:cNvPr>
            <p:cNvSpPr/>
            <p:nvPr/>
          </p:nvSpPr>
          <p:spPr>
            <a:xfrm>
              <a:off x="2853661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8263E04-8A96-5676-E9AA-D3018569296F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2739302" y="3224897"/>
            <a:ext cx="389792" cy="206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88A385A-932C-4548-F846-4732AFA36560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3112316" y="3224897"/>
            <a:ext cx="353529" cy="206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F196D5C-CEBB-9143-E054-EEA47BB30754}"/>
              </a:ext>
            </a:extLst>
          </p:cNvPr>
          <p:cNvGrpSpPr/>
          <p:nvPr/>
        </p:nvGrpSpPr>
        <p:grpSpPr>
          <a:xfrm>
            <a:off x="4010942" y="3417054"/>
            <a:ext cx="540329" cy="258618"/>
            <a:chOff x="1744318" y="3457853"/>
            <a:chExt cx="540329" cy="258618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F944794-472A-7BDD-2307-1EDE04A291EB}"/>
                </a:ext>
              </a:extLst>
            </p:cNvPr>
            <p:cNvSpPr/>
            <p:nvPr/>
          </p:nvSpPr>
          <p:spPr>
            <a:xfrm>
              <a:off x="1744318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0B5F9FF-23D9-5241-7942-ECE228B68EC7}"/>
                </a:ext>
              </a:extLst>
            </p:cNvPr>
            <p:cNvSpPr/>
            <p:nvPr/>
          </p:nvSpPr>
          <p:spPr>
            <a:xfrm>
              <a:off x="2016792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6C1DF55-E628-C4B9-7EA4-A74161E4F39B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3934646" y="3224897"/>
            <a:ext cx="352128" cy="19781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AD37AAC-A30B-41D3-5096-50E118137C57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4253218" y="3220396"/>
            <a:ext cx="381646" cy="21070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FA7DE6E-845E-0F2C-B79A-87F39F96DFC3}"/>
              </a:ext>
            </a:extLst>
          </p:cNvPr>
          <p:cNvGrpSpPr/>
          <p:nvPr/>
        </p:nvGrpSpPr>
        <p:grpSpPr>
          <a:xfrm>
            <a:off x="5101205" y="3410039"/>
            <a:ext cx="540329" cy="258618"/>
            <a:chOff x="1744318" y="3457853"/>
            <a:chExt cx="540329" cy="25861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B98AB86-25AA-A5BA-5613-2B9F7B26A8CA}"/>
                </a:ext>
              </a:extLst>
            </p:cNvPr>
            <p:cNvSpPr/>
            <p:nvPr/>
          </p:nvSpPr>
          <p:spPr>
            <a:xfrm>
              <a:off x="1744318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noProof="0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719D340-BC6F-4C7A-535F-38BE3569FEBB}"/>
                </a:ext>
              </a:extLst>
            </p:cNvPr>
            <p:cNvSpPr/>
            <p:nvPr/>
          </p:nvSpPr>
          <p:spPr>
            <a:xfrm>
              <a:off x="2016792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noProof="0" dirty="0">
                  <a:solidFill>
                    <a:prstClr val="black"/>
                  </a:solidFill>
                  <a:latin typeface="Calibri" panose="020F0502020204030204"/>
                </a:rPr>
                <a:t>7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16CDBDD-5DBD-1EC8-9A34-7B28D854923E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5008007" y="3220396"/>
            <a:ext cx="360947" cy="18964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67D9380-95DD-6BB7-C13A-B98C4F8DCF23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5343787" y="3228835"/>
            <a:ext cx="393987" cy="17709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26FEC59-7C45-1E93-2711-5C330C77014E}"/>
              </a:ext>
            </a:extLst>
          </p:cNvPr>
          <p:cNvGrpSpPr/>
          <p:nvPr/>
        </p:nvGrpSpPr>
        <p:grpSpPr>
          <a:xfrm>
            <a:off x="2005911" y="3918019"/>
            <a:ext cx="1076039" cy="258618"/>
            <a:chOff x="2021579" y="1827031"/>
            <a:chExt cx="1076039" cy="258618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77AAF4F-366B-C2AE-1019-2DE43A25C11F}"/>
                </a:ext>
              </a:extLst>
            </p:cNvPr>
            <p:cNvSpPr/>
            <p:nvPr/>
          </p:nvSpPr>
          <p:spPr>
            <a:xfrm>
              <a:off x="2021579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7EFBD2B-194D-6BAF-46BC-DF99DF021FC9}"/>
                </a:ext>
              </a:extLst>
            </p:cNvPr>
            <p:cNvSpPr/>
            <p:nvPr/>
          </p:nvSpPr>
          <p:spPr>
            <a:xfrm>
              <a:off x="2294053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CF2C52A-9EB9-F4CF-04DA-2FF5C27C5902}"/>
                </a:ext>
              </a:extLst>
            </p:cNvPr>
            <p:cNvSpPr/>
            <p:nvPr/>
          </p:nvSpPr>
          <p:spPr>
            <a:xfrm>
              <a:off x="2829763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9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55FFBB7-49C6-943F-351D-4A60D4D24F13}"/>
                </a:ext>
              </a:extLst>
            </p:cNvPr>
            <p:cNvSpPr/>
            <p:nvPr/>
          </p:nvSpPr>
          <p:spPr>
            <a:xfrm>
              <a:off x="2561908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535D37B-DC62-E201-24A9-C8B25162B168}"/>
              </a:ext>
            </a:extLst>
          </p:cNvPr>
          <p:cNvGrpSpPr/>
          <p:nvPr/>
        </p:nvGrpSpPr>
        <p:grpSpPr>
          <a:xfrm>
            <a:off x="4269874" y="3918019"/>
            <a:ext cx="1073913" cy="259989"/>
            <a:chOff x="4285542" y="1827031"/>
            <a:chExt cx="1073913" cy="259989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AE8096E-C6D3-8D3C-F5E7-630E456ADDC6}"/>
                </a:ext>
              </a:extLst>
            </p:cNvPr>
            <p:cNvSpPr/>
            <p:nvPr/>
          </p:nvSpPr>
          <p:spPr>
            <a:xfrm>
              <a:off x="4285542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A8A0B7E-73C4-B6EE-0A68-E6099187D00D}"/>
                </a:ext>
              </a:extLst>
            </p:cNvPr>
            <p:cNvSpPr/>
            <p:nvPr/>
          </p:nvSpPr>
          <p:spPr>
            <a:xfrm>
              <a:off x="4551271" y="1828402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3334D45-94E2-9C78-C7B8-44F6D93DC355}"/>
                </a:ext>
              </a:extLst>
            </p:cNvPr>
            <p:cNvSpPr/>
            <p:nvPr/>
          </p:nvSpPr>
          <p:spPr>
            <a:xfrm>
              <a:off x="4823745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EDD2297-7E6B-B865-78C4-B62518001321}"/>
                </a:ext>
              </a:extLst>
            </p:cNvPr>
            <p:cNvSpPr/>
            <p:nvPr/>
          </p:nvSpPr>
          <p:spPr>
            <a:xfrm>
              <a:off x="5091600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1F191B-AE20-9307-FAD2-8DB15682339E}"/>
              </a:ext>
            </a:extLst>
          </p:cNvPr>
          <p:cNvCxnSpPr>
            <a:cxnSpLocks/>
          </p:cNvCxnSpPr>
          <p:nvPr/>
        </p:nvCxnSpPr>
        <p:spPr>
          <a:xfrm>
            <a:off x="2000188" y="3667275"/>
            <a:ext cx="546052" cy="25074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568C1F0-3CC0-9068-FE55-62B1246A8A8F}"/>
              </a:ext>
            </a:extLst>
          </p:cNvPr>
          <p:cNvCxnSpPr>
            <a:cxnSpLocks/>
          </p:cNvCxnSpPr>
          <p:nvPr/>
        </p:nvCxnSpPr>
        <p:spPr>
          <a:xfrm flipH="1">
            <a:off x="2539495" y="3674526"/>
            <a:ext cx="588565" cy="24349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5B93D3F-FC41-B2A0-C760-05DB1C8A18EB}"/>
              </a:ext>
            </a:extLst>
          </p:cNvPr>
          <p:cNvCxnSpPr>
            <a:cxnSpLocks/>
          </p:cNvCxnSpPr>
          <p:nvPr/>
        </p:nvCxnSpPr>
        <p:spPr>
          <a:xfrm>
            <a:off x="4276096" y="3675311"/>
            <a:ext cx="546052" cy="25074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A4445AD-D253-9344-AD12-D5596D0B0EBD}"/>
              </a:ext>
            </a:extLst>
          </p:cNvPr>
          <p:cNvCxnSpPr>
            <a:cxnSpLocks/>
          </p:cNvCxnSpPr>
          <p:nvPr/>
        </p:nvCxnSpPr>
        <p:spPr>
          <a:xfrm flipH="1">
            <a:off x="4780389" y="3676165"/>
            <a:ext cx="588565" cy="24349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7B4825F-6611-83EA-9D9B-3BA4E39437B8}"/>
              </a:ext>
            </a:extLst>
          </p:cNvPr>
          <p:cNvGrpSpPr/>
          <p:nvPr/>
        </p:nvGrpSpPr>
        <p:grpSpPr>
          <a:xfrm>
            <a:off x="2618839" y="4398238"/>
            <a:ext cx="2149952" cy="259989"/>
            <a:chOff x="2624188" y="1204847"/>
            <a:chExt cx="2149952" cy="259989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A544CD3-B22D-3F61-4E6B-25AB70CB8047}"/>
                </a:ext>
              </a:extLst>
            </p:cNvPr>
            <p:cNvSpPr/>
            <p:nvPr/>
          </p:nvSpPr>
          <p:spPr>
            <a:xfrm>
              <a:off x="2624188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2B21163-9CDB-C815-A944-B94623C44B4C}"/>
                </a:ext>
              </a:extLst>
            </p:cNvPr>
            <p:cNvSpPr/>
            <p:nvPr/>
          </p:nvSpPr>
          <p:spPr>
            <a:xfrm>
              <a:off x="2896662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2CF59E0-5BB7-C4B1-5850-713D7251A37D}"/>
                </a:ext>
              </a:extLst>
            </p:cNvPr>
            <p:cNvSpPr/>
            <p:nvPr/>
          </p:nvSpPr>
          <p:spPr>
            <a:xfrm>
              <a:off x="3432372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CFF8373-EC06-4814-818E-819DD1883FED}"/>
                </a:ext>
              </a:extLst>
            </p:cNvPr>
            <p:cNvSpPr/>
            <p:nvPr/>
          </p:nvSpPr>
          <p:spPr>
            <a:xfrm>
              <a:off x="3164517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CD85FE2-2BEF-5C1B-5312-463134584084}"/>
                </a:ext>
              </a:extLst>
            </p:cNvPr>
            <p:cNvSpPr/>
            <p:nvPr/>
          </p:nvSpPr>
          <p:spPr>
            <a:xfrm>
              <a:off x="3700227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147C280-EF66-AD67-CE62-0EFEFA1DC915}"/>
                </a:ext>
              </a:extLst>
            </p:cNvPr>
            <p:cNvSpPr/>
            <p:nvPr/>
          </p:nvSpPr>
          <p:spPr>
            <a:xfrm>
              <a:off x="3965956" y="1206218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7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3A90A52-9819-90D6-A2C3-E47F177096D2}"/>
                </a:ext>
              </a:extLst>
            </p:cNvPr>
            <p:cNvSpPr/>
            <p:nvPr/>
          </p:nvSpPr>
          <p:spPr>
            <a:xfrm>
              <a:off x="4238430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8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9B910EF-C428-AEA4-8F50-0D0591296456}"/>
                </a:ext>
              </a:extLst>
            </p:cNvPr>
            <p:cNvSpPr/>
            <p:nvPr/>
          </p:nvSpPr>
          <p:spPr>
            <a:xfrm>
              <a:off x="4506285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9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9311104-9CBC-1B81-5FED-1CCC7A97FA10}"/>
              </a:ext>
            </a:extLst>
          </p:cNvPr>
          <p:cNvCxnSpPr>
            <a:cxnSpLocks/>
          </p:cNvCxnSpPr>
          <p:nvPr/>
        </p:nvCxnSpPr>
        <p:spPr>
          <a:xfrm>
            <a:off x="2541069" y="4183969"/>
            <a:ext cx="1150948" cy="21426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E6E3946-98D5-FB1D-7B4A-0F54F5F66A52}"/>
              </a:ext>
            </a:extLst>
          </p:cNvPr>
          <p:cNvCxnSpPr>
            <a:cxnSpLocks/>
          </p:cNvCxnSpPr>
          <p:nvPr/>
        </p:nvCxnSpPr>
        <p:spPr>
          <a:xfrm flipH="1">
            <a:off x="3691156" y="4183969"/>
            <a:ext cx="1119581" cy="22025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3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6" grpId="0" animBg="1"/>
      <p:bldP spid="57" grpId="0" animBg="1"/>
      <p:bldP spid="58" grpId="0" animBg="1"/>
      <p:bldP spid="5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40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Quicksort – Runtime Analysis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E96B8C5-4A69-FF43-58AE-D73837D0B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4" y="900783"/>
                <a:ext cx="6424393" cy="364686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1700"/>
                  </a:lnSpc>
                  <a:spcBef>
                    <a:spcPts val="400"/>
                  </a:spcBef>
                  <a:buNone/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𝑛𝑇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r>
                  <a:rPr lang="en-US" sz="1600" dirty="0"/>
                  <a:t>Replace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by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dirty="0"/>
                  <a:t> and subtract from the above</a:t>
                </a:r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r>
                  <a:rPr lang="en-US" sz="1400" b="0" dirty="0"/>
                  <a:t>          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𝑛𝑇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14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r>
                  <a:rPr lang="en-US" sz="1600" dirty="0"/>
                  <a:t>Divide everything by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r>
                  <a:rPr lang="en-US" sz="1600" dirty="0"/>
                  <a:t>Last term uses partial fraction decomposition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E96B8C5-4A69-FF43-58AE-D73837D0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900783"/>
                <a:ext cx="6424393" cy="3646868"/>
              </a:xfrm>
              <a:prstGeom prst="rect">
                <a:avLst/>
              </a:prstGeom>
              <a:blipFill>
                <a:blip r:embed="rId3"/>
                <a:stretch>
                  <a:fillRect l="-394" t="-4167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86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41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Quicksort – Runtime Analysis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E96B8C5-4A69-FF43-58AE-D73837D0B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4" y="943513"/>
                <a:ext cx="6424393" cy="364686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r>
                  <a:rPr lang="en-US" sz="1600" dirty="0"/>
                  <a:t>Lets put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=1, 2,3,…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(2)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(3)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(2)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E96B8C5-4A69-FF43-58AE-D73837D0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943513"/>
                <a:ext cx="6424393" cy="3646868"/>
              </a:xfrm>
              <a:prstGeom prst="rect">
                <a:avLst/>
              </a:prstGeom>
              <a:blipFill>
                <a:blip r:embed="rId3"/>
                <a:stretch>
                  <a:fillRect l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29EE4B8-8868-D580-4A2E-57F4EAD6340F}"/>
              </a:ext>
            </a:extLst>
          </p:cNvPr>
          <p:cNvCxnSpPr/>
          <p:nvPr/>
        </p:nvCxnSpPr>
        <p:spPr>
          <a:xfrm flipH="1">
            <a:off x="539855" y="1948441"/>
            <a:ext cx="360000" cy="36000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E96CE5-88A0-947F-838F-87A4B7B11CA5}"/>
              </a:ext>
            </a:extLst>
          </p:cNvPr>
          <p:cNvCxnSpPr/>
          <p:nvPr/>
        </p:nvCxnSpPr>
        <p:spPr>
          <a:xfrm flipH="1">
            <a:off x="1070448" y="2483666"/>
            <a:ext cx="360000" cy="36000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054403-94F9-02A1-3279-3C50F07308D7}"/>
              </a:ext>
            </a:extLst>
          </p:cNvPr>
          <p:cNvCxnSpPr/>
          <p:nvPr/>
        </p:nvCxnSpPr>
        <p:spPr>
          <a:xfrm flipH="1">
            <a:off x="1114188" y="3533153"/>
            <a:ext cx="360000" cy="36000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D29714-46E8-58E2-931F-6FAA2E4461CF}"/>
              </a:ext>
            </a:extLst>
          </p:cNvPr>
          <p:cNvCxnSpPr/>
          <p:nvPr/>
        </p:nvCxnSpPr>
        <p:spPr>
          <a:xfrm flipH="1">
            <a:off x="1078994" y="2951040"/>
            <a:ext cx="360000" cy="36000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94FA23-5583-BFD0-7791-56656EE3717A}"/>
              </a:ext>
            </a:extLst>
          </p:cNvPr>
          <p:cNvCxnSpPr/>
          <p:nvPr/>
        </p:nvCxnSpPr>
        <p:spPr>
          <a:xfrm flipH="1">
            <a:off x="539855" y="3011301"/>
            <a:ext cx="360000" cy="36000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18E2EE-CB61-D226-3BA0-14550FDEFF32}"/>
              </a:ext>
            </a:extLst>
          </p:cNvPr>
          <p:cNvCxnSpPr/>
          <p:nvPr/>
        </p:nvCxnSpPr>
        <p:spPr>
          <a:xfrm flipH="1">
            <a:off x="539855" y="2476137"/>
            <a:ext cx="360000" cy="36000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84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42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Quicksort – Runtime Analysis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E96B8C5-4A69-FF43-58AE-D73837D0B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826" y="943513"/>
                <a:ext cx="6539957" cy="364686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1700"/>
                  </a:lnSpc>
                  <a:spcBef>
                    <a:spcPts val="400"/>
                  </a:spcBef>
                  <a:buNone/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1600" b="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15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1500" b="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5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1600" b="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600" b="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         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𝑐𝑛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b="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:r>
                  <a:rPr lang="en-US" sz="1600" b="0" dirty="0"/>
                  <a:t>Using a result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dirty="0"/>
                  <a:t>, we can write</a:t>
                </a:r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dirty="0"/>
              </a:p>
              <a:p>
                <a:pPr>
                  <a:lnSpc>
                    <a:spcPts val="17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600" b="0" dirty="0"/>
                  <a:t> -&gt; This will shown to be true for a special case, next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E96B8C5-4A69-FF43-58AE-D73837D0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26" y="943513"/>
                <a:ext cx="6539957" cy="3646868"/>
              </a:xfrm>
              <a:prstGeom prst="rect">
                <a:avLst/>
              </a:prstGeom>
              <a:blipFill>
                <a:blip r:embed="rId3"/>
                <a:stretch>
                  <a:fillRect l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286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7250" y="1668067"/>
            <a:ext cx="5143500" cy="1343025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/>
              <a:t>be continued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5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Merge Sort</a:t>
            </a:r>
            <a:endParaRPr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0EAE0E-D68C-C7F9-EDEA-820A2964C81F}"/>
              </a:ext>
            </a:extLst>
          </p:cNvPr>
          <p:cNvSpPr txBox="1">
            <a:spLocks/>
          </p:cNvSpPr>
          <p:nvPr/>
        </p:nvSpPr>
        <p:spPr>
          <a:xfrm>
            <a:off x="144187" y="1266225"/>
            <a:ext cx="6424393" cy="33704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sz="1600" dirty="0"/>
              <a:t>Dividing is easy. The key operation, though, is merge.</a:t>
            </a:r>
          </a:p>
          <a:p>
            <a:pPr>
              <a:lnSpc>
                <a:spcPts val="1500"/>
              </a:lnSpc>
            </a:pPr>
            <a:r>
              <a:rPr lang="en-US" sz="1600" dirty="0"/>
              <a:t>How to do merging of two sorted arrays to produce a merged sorted array?</a:t>
            </a:r>
          </a:p>
          <a:p>
            <a:pPr>
              <a:lnSpc>
                <a:spcPts val="1500"/>
              </a:lnSpc>
            </a:pPr>
            <a:endParaRPr lang="en-US" sz="1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3C00F3-A67B-AA16-CFE6-4F31A65A8453}"/>
              </a:ext>
            </a:extLst>
          </p:cNvPr>
          <p:cNvGrpSpPr/>
          <p:nvPr/>
        </p:nvGrpSpPr>
        <p:grpSpPr>
          <a:xfrm>
            <a:off x="2180012" y="2313132"/>
            <a:ext cx="808184" cy="258618"/>
            <a:chOff x="2021579" y="1827031"/>
            <a:chExt cx="808184" cy="2586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DF0B9B-9E59-D079-3394-8095DD38525D}"/>
                </a:ext>
              </a:extLst>
            </p:cNvPr>
            <p:cNvSpPr/>
            <p:nvPr/>
          </p:nvSpPr>
          <p:spPr>
            <a:xfrm>
              <a:off x="2021579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92F3C6-8ECD-A6D8-5DA5-3D0A392556CE}"/>
                </a:ext>
              </a:extLst>
            </p:cNvPr>
            <p:cNvSpPr/>
            <p:nvPr/>
          </p:nvSpPr>
          <p:spPr>
            <a:xfrm>
              <a:off x="2294053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CE7B9B-8E30-2550-9E60-39D2F4C60B89}"/>
                </a:ext>
              </a:extLst>
            </p:cNvPr>
            <p:cNvSpPr/>
            <p:nvPr/>
          </p:nvSpPr>
          <p:spPr>
            <a:xfrm>
              <a:off x="2561908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36AD3-026D-DC99-85FD-F4C546E747C6}"/>
              </a:ext>
            </a:extLst>
          </p:cNvPr>
          <p:cNvGrpSpPr/>
          <p:nvPr/>
        </p:nvGrpSpPr>
        <p:grpSpPr>
          <a:xfrm>
            <a:off x="3550094" y="2313132"/>
            <a:ext cx="808184" cy="258618"/>
            <a:chOff x="2021579" y="1827031"/>
            <a:chExt cx="808184" cy="2586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107E61-6F21-BE61-8217-17EE842979C0}"/>
                </a:ext>
              </a:extLst>
            </p:cNvPr>
            <p:cNvSpPr/>
            <p:nvPr/>
          </p:nvSpPr>
          <p:spPr>
            <a:xfrm>
              <a:off x="2021579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C305C9-A83C-AD97-5E4A-71C2CB62AF53}"/>
                </a:ext>
              </a:extLst>
            </p:cNvPr>
            <p:cNvSpPr/>
            <p:nvPr/>
          </p:nvSpPr>
          <p:spPr>
            <a:xfrm>
              <a:off x="2294053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67F856-C1B9-C770-A272-3EE86AB68D91}"/>
                </a:ext>
              </a:extLst>
            </p:cNvPr>
            <p:cNvSpPr/>
            <p:nvPr/>
          </p:nvSpPr>
          <p:spPr>
            <a:xfrm>
              <a:off x="2561908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8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81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Merge Sort Pseudocode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82C459-9A47-48FF-F841-7A389A93A6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625"/>
          <a:stretch/>
        </p:blipFill>
        <p:spPr>
          <a:xfrm>
            <a:off x="521691" y="1725649"/>
            <a:ext cx="2167200" cy="2765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335468-EE4A-BD72-74AD-E10574B75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0" y="1724400"/>
            <a:ext cx="2168675" cy="180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582B7A-D95B-8F1C-68E4-E26DAB1D08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4483"/>
          <a:stretch/>
        </p:blipFill>
        <p:spPr>
          <a:xfrm>
            <a:off x="3709884" y="1096608"/>
            <a:ext cx="2626116" cy="2053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ACFBE2F-0223-A678-61B6-2D567C2862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514"/>
          <a:stretch/>
        </p:blipFill>
        <p:spPr>
          <a:xfrm>
            <a:off x="3709884" y="1096608"/>
            <a:ext cx="2626116" cy="5392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9F263D-4A47-6B52-E342-6681798485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471"/>
          <a:stretch/>
        </p:blipFill>
        <p:spPr>
          <a:xfrm>
            <a:off x="3709884" y="1096608"/>
            <a:ext cx="2626116" cy="16204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10EC307-10B6-48A0-825C-BB9234ABA6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-1343"/>
          <a:stretch/>
        </p:blipFill>
        <p:spPr>
          <a:xfrm>
            <a:off x="3709884" y="1096608"/>
            <a:ext cx="2626116" cy="3772600"/>
          </a:xfrm>
          <a:prstGeom prst="rect">
            <a:avLst/>
          </a:prstGeom>
        </p:spPr>
      </p:pic>
      <p:sp>
        <p:nvSpPr>
          <p:cNvPr id="26" name="Round Single Corner of Rectangle 25">
            <a:extLst>
              <a:ext uri="{FF2B5EF4-FFF2-40B4-BE49-F238E27FC236}">
                <a16:creationId xmlns:a16="http://schemas.microsoft.com/office/drawing/2014/main" id="{5830A8B6-ED11-B095-A1D7-5699753A3BDC}"/>
              </a:ext>
            </a:extLst>
          </p:cNvPr>
          <p:cNvSpPr/>
          <p:nvPr/>
        </p:nvSpPr>
        <p:spPr>
          <a:xfrm>
            <a:off x="3873650" y="3225983"/>
            <a:ext cx="2462350" cy="188481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1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8290" y="721400"/>
            <a:ext cx="5570290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Merge Sort – </a:t>
            </a:r>
            <a:r>
              <a:rPr lang="en-US" sz="2400" dirty="0">
                <a:solidFill>
                  <a:srgbClr val="FF0000"/>
                </a:solidFill>
              </a:rPr>
              <a:t>In What Order?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782F865-FA10-C5CA-6D36-CDAC42CC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F06BD9-02CD-1602-35CC-4BB135F4094E}"/>
              </a:ext>
            </a:extLst>
          </p:cNvPr>
          <p:cNvGrpSpPr/>
          <p:nvPr/>
        </p:nvGrpSpPr>
        <p:grpSpPr>
          <a:xfrm>
            <a:off x="2624188" y="1162902"/>
            <a:ext cx="2149952" cy="259989"/>
            <a:chOff x="2624188" y="1204847"/>
            <a:chExt cx="2149952" cy="25998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241E15-89F8-A655-670F-E55E84F49C01}"/>
                </a:ext>
              </a:extLst>
            </p:cNvPr>
            <p:cNvSpPr/>
            <p:nvPr/>
          </p:nvSpPr>
          <p:spPr>
            <a:xfrm>
              <a:off x="2624188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8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4D25DE-C2A0-8231-AA48-21FA53B4B91F}"/>
                </a:ext>
              </a:extLst>
            </p:cNvPr>
            <p:cNvSpPr/>
            <p:nvPr/>
          </p:nvSpPr>
          <p:spPr>
            <a:xfrm>
              <a:off x="2896662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47B6F5-91FF-F250-4398-AD2898915F02}"/>
                </a:ext>
              </a:extLst>
            </p:cNvPr>
            <p:cNvSpPr/>
            <p:nvPr/>
          </p:nvSpPr>
          <p:spPr>
            <a:xfrm>
              <a:off x="3432372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9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464CD7-0AB1-5C09-CA0E-6B84AD0CB765}"/>
                </a:ext>
              </a:extLst>
            </p:cNvPr>
            <p:cNvSpPr/>
            <p:nvPr/>
          </p:nvSpPr>
          <p:spPr>
            <a:xfrm>
              <a:off x="3164517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3799EA-2C33-4606-4D10-240B558490BD}"/>
                </a:ext>
              </a:extLst>
            </p:cNvPr>
            <p:cNvSpPr/>
            <p:nvPr/>
          </p:nvSpPr>
          <p:spPr>
            <a:xfrm>
              <a:off x="3700227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824AF3-13D4-5519-5642-F655D2DA71A6}"/>
                </a:ext>
              </a:extLst>
            </p:cNvPr>
            <p:cNvSpPr/>
            <p:nvPr/>
          </p:nvSpPr>
          <p:spPr>
            <a:xfrm>
              <a:off x="3965956" y="1206218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1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8670C4-A29F-6F0A-A5E3-7CE1A4B108DF}"/>
                </a:ext>
              </a:extLst>
            </p:cNvPr>
            <p:cNvSpPr/>
            <p:nvPr/>
          </p:nvSpPr>
          <p:spPr>
            <a:xfrm>
              <a:off x="4238430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DF1AD9-1B24-1BE9-DAA3-EC32CE9AC0B5}"/>
                </a:ext>
              </a:extLst>
            </p:cNvPr>
            <p:cNvSpPr/>
            <p:nvPr/>
          </p:nvSpPr>
          <p:spPr>
            <a:xfrm>
              <a:off x="4506285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AE480D-A7E0-0816-6CB6-E7E153BE3E01}"/>
              </a:ext>
            </a:extLst>
          </p:cNvPr>
          <p:cNvGrpSpPr/>
          <p:nvPr/>
        </p:nvGrpSpPr>
        <p:grpSpPr>
          <a:xfrm>
            <a:off x="2021579" y="1785086"/>
            <a:ext cx="1076039" cy="258618"/>
            <a:chOff x="2021579" y="1827031"/>
            <a:chExt cx="1076039" cy="25861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8AF865-5343-A077-B891-D106887D2352}"/>
                </a:ext>
              </a:extLst>
            </p:cNvPr>
            <p:cNvSpPr/>
            <p:nvPr/>
          </p:nvSpPr>
          <p:spPr>
            <a:xfrm>
              <a:off x="2021579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8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D88141-2846-802C-3069-4D253FFB0569}"/>
                </a:ext>
              </a:extLst>
            </p:cNvPr>
            <p:cNvSpPr/>
            <p:nvPr/>
          </p:nvSpPr>
          <p:spPr>
            <a:xfrm>
              <a:off x="2294053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84D13E-770B-4D42-BF16-927EFAFFBC43}"/>
                </a:ext>
              </a:extLst>
            </p:cNvPr>
            <p:cNvSpPr/>
            <p:nvPr/>
          </p:nvSpPr>
          <p:spPr>
            <a:xfrm>
              <a:off x="2829763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9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CD85274-E3DE-446F-5ACE-1E3A10E82BD5}"/>
                </a:ext>
              </a:extLst>
            </p:cNvPr>
            <p:cNvSpPr/>
            <p:nvPr/>
          </p:nvSpPr>
          <p:spPr>
            <a:xfrm>
              <a:off x="2561908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19079E6-109A-6E6A-83B2-D51CEF516476}"/>
              </a:ext>
            </a:extLst>
          </p:cNvPr>
          <p:cNvGrpSpPr/>
          <p:nvPr/>
        </p:nvGrpSpPr>
        <p:grpSpPr>
          <a:xfrm>
            <a:off x="4285542" y="1785086"/>
            <a:ext cx="1073913" cy="259989"/>
            <a:chOff x="4285542" y="1827031"/>
            <a:chExt cx="1073913" cy="25998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131035E-3A17-2686-F6AA-0A69EC111BB7}"/>
                </a:ext>
              </a:extLst>
            </p:cNvPr>
            <p:cNvSpPr/>
            <p:nvPr/>
          </p:nvSpPr>
          <p:spPr>
            <a:xfrm>
              <a:off x="4285542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D4F8A29-9AEC-B906-618D-90FEFCFEFCA6}"/>
                </a:ext>
              </a:extLst>
            </p:cNvPr>
            <p:cNvSpPr/>
            <p:nvPr/>
          </p:nvSpPr>
          <p:spPr>
            <a:xfrm>
              <a:off x="4551271" y="1828402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1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AC98F4B-831D-738A-27BA-D204C430D1F3}"/>
                </a:ext>
              </a:extLst>
            </p:cNvPr>
            <p:cNvSpPr/>
            <p:nvPr/>
          </p:nvSpPr>
          <p:spPr>
            <a:xfrm>
              <a:off x="4823745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56D313-38E6-113D-0CFE-A39B47FD3DBF}"/>
                </a:ext>
              </a:extLst>
            </p:cNvPr>
            <p:cNvSpPr/>
            <p:nvPr/>
          </p:nvSpPr>
          <p:spPr>
            <a:xfrm>
              <a:off x="5091600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5DC690-8E1C-8945-1632-6CC4DF083BED}"/>
              </a:ext>
            </a:extLst>
          </p:cNvPr>
          <p:cNvCxnSpPr>
            <a:cxnSpLocks/>
          </p:cNvCxnSpPr>
          <p:nvPr/>
        </p:nvCxnSpPr>
        <p:spPr>
          <a:xfrm flipH="1">
            <a:off x="2558642" y="1421520"/>
            <a:ext cx="1138836" cy="37372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B47E26-26DD-E8E7-2616-B1AB52B9CC9A}"/>
              </a:ext>
            </a:extLst>
          </p:cNvPr>
          <p:cNvCxnSpPr>
            <a:cxnSpLocks/>
          </p:cNvCxnSpPr>
          <p:nvPr/>
        </p:nvCxnSpPr>
        <p:spPr>
          <a:xfrm>
            <a:off x="3709315" y="1422891"/>
            <a:ext cx="1138836" cy="37372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8F0D7A0-5025-2F9A-BCCD-70355E927C9F}"/>
              </a:ext>
            </a:extLst>
          </p:cNvPr>
          <p:cNvSpPr/>
          <p:nvPr/>
        </p:nvSpPr>
        <p:spPr>
          <a:xfrm>
            <a:off x="1749105" y="2440337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8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6ED8A1-8E5C-DD40-1C4B-1A24A956047F}"/>
              </a:ext>
            </a:extLst>
          </p:cNvPr>
          <p:cNvSpPr/>
          <p:nvPr/>
        </p:nvSpPr>
        <p:spPr>
          <a:xfrm>
            <a:off x="2021579" y="2440337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4A48BB-54E2-AFC5-F975-1E42FA595AAE}"/>
              </a:ext>
            </a:extLst>
          </p:cNvPr>
          <p:cNvSpPr/>
          <p:nvPr/>
        </p:nvSpPr>
        <p:spPr>
          <a:xfrm>
            <a:off x="3097618" y="2440337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9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F033E7-0EE6-6C83-0A34-CB6FFD2A17C2}"/>
              </a:ext>
            </a:extLst>
          </p:cNvPr>
          <p:cNvSpPr/>
          <p:nvPr/>
        </p:nvSpPr>
        <p:spPr>
          <a:xfrm>
            <a:off x="2829763" y="2440337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1123E1-AB46-3A76-7A60-107D5779633D}"/>
              </a:ext>
            </a:extLst>
          </p:cNvPr>
          <p:cNvSpPr/>
          <p:nvPr/>
        </p:nvSpPr>
        <p:spPr>
          <a:xfrm>
            <a:off x="4017687" y="2438966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A546E2-941A-EB4E-E889-6FA7DE7C84A0}"/>
              </a:ext>
            </a:extLst>
          </p:cNvPr>
          <p:cNvSpPr/>
          <p:nvPr/>
        </p:nvSpPr>
        <p:spPr>
          <a:xfrm>
            <a:off x="4283416" y="2440337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A0B110A-FA0C-692C-ED45-0D5A5569E581}"/>
              </a:ext>
            </a:extLst>
          </p:cNvPr>
          <p:cNvSpPr/>
          <p:nvPr/>
        </p:nvSpPr>
        <p:spPr>
          <a:xfrm>
            <a:off x="5091600" y="2438966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3E4771-3FCA-F936-73AF-F2841539508F}"/>
              </a:ext>
            </a:extLst>
          </p:cNvPr>
          <p:cNvSpPr/>
          <p:nvPr/>
        </p:nvSpPr>
        <p:spPr>
          <a:xfrm>
            <a:off x="5359455" y="2438966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2C8F4D-0119-BF71-4DF0-1D95CBD86091}"/>
              </a:ext>
            </a:extLst>
          </p:cNvPr>
          <p:cNvCxnSpPr>
            <a:cxnSpLocks/>
          </p:cNvCxnSpPr>
          <p:nvPr/>
        </p:nvCxnSpPr>
        <p:spPr>
          <a:xfrm flipH="1">
            <a:off x="2021747" y="2043704"/>
            <a:ext cx="540161" cy="40588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74834E-0ADA-A179-34CF-A97D2CBEE7C9}"/>
              </a:ext>
            </a:extLst>
          </p:cNvPr>
          <p:cNvCxnSpPr>
            <a:cxnSpLocks/>
          </p:cNvCxnSpPr>
          <p:nvPr/>
        </p:nvCxnSpPr>
        <p:spPr>
          <a:xfrm>
            <a:off x="2567031" y="2046914"/>
            <a:ext cx="545285" cy="41944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DB0E3D-E34F-4CE8-98EF-14DC2737A547}"/>
              </a:ext>
            </a:extLst>
          </p:cNvPr>
          <p:cNvCxnSpPr>
            <a:cxnSpLocks/>
          </p:cNvCxnSpPr>
          <p:nvPr/>
        </p:nvCxnSpPr>
        <p:spPr>
          <a:xfrm flipH="1">
            <a:off x="4278385" y="2053491"/>
            <a:ext cx="549948" cy="39609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30FAC9-2B7E-0E49-4FFC-F4BC4E4DF7B3}"/>
              </a:ext>
            </a:extLst>
          </p:cNvPr>
          <p:cNvCxnSpPr>
            <a:cxnSpLocks/>
          </p:cNvCxnSpPr>
          <p:nvPr/>
        </p:nvCxnSpPr>
        <p:spPr>
          <a:xfrm>
            <a:off x="4833456" y="2056701"/>
            <a:ext cx="535498" cy="40127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940736A-AA2B-FFFC-4605-07613D51D24F}"/>
              </a:ext>
            </a:extLst>
          </p:cNvPr>
          <p:cNvSpPr/>
          <p:nvPr/>
        </p:nvSpPr>
        <p:spPr>
          <a:xfrm>
            <a:off x="1548362" y="2966279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8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41B299-7B3E-2725-B042-F6986AE91952}"/>
              </a:ext>
            </a:extLst>
          </p:cNvPr>
          <p:cNvSpPr/>
          <p:nvPr/>
        </p:nvSpPr>
        <p:spPr>
          <a:xfrm>
            <a:off x="2222322" y="2966279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EDC465A-D790-D9C4-3D69-C0D101FA137D}"/>
              </a:ext>
            </a:extLst>
          </p:cNvPr>
          <p:cNvSpPr/>
          <p:nvPr/>
        </p:nvSpPr>
        <p:spPr>
          <a:xfrm>
            <a:off x="2605374" y="2966279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C8408B-F3E5-9C60-3829-3229D7C4A237}"/>
              </a:ext>
            </a:extLst>
          </p:cNvPr>
          <p:cNvSpPr/>
          <p:nvPr/>
        </p:nvSpPr>
        <p:spPr>
          <a:xfrm>
            <a:off x="3331917" y="2966279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9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17F2A1-BBC3-61CB-9DE3-7C84C01A7B79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1682290" y="2701255"/>
            <a:ext cx="339457" cy="26502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FAA0D8A-6488-2540-35F1-D7FDC87B3D4D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2016792" y="2695752"/>
            <a:ext cx="339458" cy="27052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9058A9-1C9A-381B-3BF1-F8AA75EA38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2739302" y="2710670"/>
            <a:ext cx="356061" cy="25560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771111-C4EB-DBB9-A32D-9FE59505E06C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3090408" y="2705167"/>
            <a:ext cx="375437" cy="26111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8EB475F-4324-8167-8291-D07EBEC1A67A}"/>
              </a:ext>
            </a:extLst>
          </p:cNvPr>
          <p:cNvSpPr/>
          <p:nvPr/>
        </p:nvSpPr>
        <p:spPr>
          <a:xfrm>
            <a:off x="3800718" y="2966279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EC29345-78F2-D8EB-5800-27A5C87A73DF}"/>
              </a:ext>
            </a:extLst>
          </p:cNvPr>
          <p:cNvSpPr/>
          <p:nvPr/>
        </p:nvSpPr>
        <p:spPr>
          <a:xfrm>
            <a:off x="4500936" y="2961778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19FB253-4248-C477-12DC-09F60A4FFEEC}"/>
              </a:ext>
            </a:extLst>
          </p:cNvPr>
          <p:cNvSpPr/>
          <p:nvPr/>
        </p:nvSpPr>
        <p:spPr>
          <a:xfrm>
            <a:off x="4874079" y="2961778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024A83B-1152-FB82-878A-6AE19BDDAB8C}"/>
              </a:ext>
            </a:extLst>
          </p:cNvPr>
          <p:cNvSpPr/>
          <p:nvPr/>
        </p:nvSpPr>
        <p:spPr>
          <a:xfrm>
            <a:off x="5603846" y="2970217"/>
            <a:ext cx="267855" cy="258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116AF1-53C7-BD9C-C2B5-1AEAFBB17ACA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3934646" y="2701238"/>
            <a:ext cx="354034" cy="26504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1A46859-39A7-9BC3-0BA3-0C8F561A28A4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4283725" y="2695735"/>
            <a:ext cx="351139" cy="26604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264315-6061-10E4-2BB0-C2C2B2B347F8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5008007" y="2710670"/>
            <a:ext cx="349822" cy="25110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0E6FC23-5E9A-D53B-D320-4AACBBEE13E0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5352874" y="2705167"/>
            <a:ext cx="384900" cy="26505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3BFEE4D-1F0D-FAD2-EC1F-0FF2159E5359}"/>
              </a:ext>
            </a:extLst>
          </p:cNvPr>
          <p:cNvGrpSpPr/>
          <p:nvPr/>
        </p:nvGrpSpPr>
        <p:grpSpPr>
          <a:xfrm>
            <a:off x="1744318" y="3415908"/>
            <a:ext cx="540329" cy="258618"/>
            <a:chOff x="1744318" y="3457853"/>
            <a:chExt cx="540329" cy="258618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A425AD8-DACA-8A28-8E37-3C35C58E8032}"/>
                </a:ext>
              </a:extLst>
            </p:cNvPr>
            <p:cNvSpPr/>
            <p:nvPr/>
          </p:nvSpPr>
          <p:spPr>
            <a:xfrm>
              <a:off x="1744318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noProof="0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96262A7-A547-B36D-CBCD-B8EC94CF4250}"/>
                </a:ext>
              </a:extLst>
            </p:cNvPr>
            <p:cNvSpPr/>
            <p:nvPr/>
          </p:nvSpPr>
          <p:spPr>
            <a:xfrm>
              <a:off x="2016792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noProof="0" dirty="0">
                  <a:solidFill>
                    <a:prstClr val="black"/>
                  </a:solidFill>
                  <a:latin typeface="Calibri" panose="020F0502020204030204"/>
                </a:rPr>
                <a:t>8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F0A9-201C-E4C6-BE0A-4EC8A75A926E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1682290" y="3224897"/>
            <a:ext cx="351138" cy="19888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4897FD0-8A1A-FE47-D4FE-CA8E429AA752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000188" y="3224897"/>
            <a:ext cx="356062" cy="19888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5EAD43A-5982-FF46-3E42-5A351D06F6DC}"/>
              </a:ext>
            </a:extLst>
          </p:cNvPr>
          <p:cNvGrpSpPr/>
          <p:nvPr/>
        </p:nvGrpSpPr>
        <p:grpSpPr>
          <a:xfrm>
            <a:off x="2853661" y="3415908"/>
            <a:ext cx="535710" cy="258618"/>
            <a:chOff x="2853661" y="3457853"/>
            <a:chExt cx="535710" cy="258618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0E1BD4E-1B79-0731-F2A5-6650B7FEA9E1}"/>
                </a:ext>
              </a:extLst>
            </p:cNvPr>
            <p:cNvSpPr/>
            <p:nvPr/>
          </p:nvSpPr>
          <p:spPr>
            <a:xfrm>
              <a:off x="3121516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9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E82A3FF-BA45-9FB0-31F0-5D94E9FF4725}"/>
                </a:ext>
              </a:extLst>
            </p:cNvPr>
            <p:cNvSpPr/>
            <p:nvPr/>
          </p:nvSpPr>
          <p:spPr>
            <a:xfrm>
              <a:off x="2853661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8263E04-8A96-5676-E9AA-D3018569296F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2739302" y="3224897"/>
            <a:ext cx="389792" cy="206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88A385A-932C-4548-F846-4732AFA36560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3112316" y="3224897"/>
            <a:ext cx="353529" cy="206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F196D5C-CEBB-9143-E054-EEA47BB30754}"/>
              </a:ext>
            </a:extLst>
          </p:cNvPr>
          <p:cNvGrpSpPr/>
          <p:nvPr/>
        </p:nvGrpSpPr>
        <p:grpSpPr>
          <a:xfrm>
            <a:off x="4010942" y="3417054"/>
            <a:ext cx="540329" cy="258618"/>
            <a:chOff x="1744318" y="3457853"/>
            <a:chExt cx="540329" cy="258618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F944794-472A-7BDD-2307-1EDE04A291EB}"/>
                </a:ext>
              </a:extLst>
            </p:cNvPr>
            <p:cNvSpPr/>
            <p:nvPr/>
          </p:nvSpPr>
          <p:spPr>
            <a:xfrm>
              <a:off x="1744318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0B5F9FF-23D9-5241-7942-ECE228B68EC7}"/>
                </a:ext>
              </a:extLst>
            </p:cNvPr>
            <p:cNvSpPr/>
            <p:nvPr/>
          </p:nvSpPr>
          <p:spPr>
            <a:xfrm>
              <a:off x="2016792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6C1DF55-E628-C4B9-7EA4-A74161E4F39B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3934646" y="3224897"/>
            <a:ext cx="352128" cy="19781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AD37AAC-A30B-41D3-5096-50E118137C57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4253218" y="3220396"/>
            <a:ext cx="381646" cy="21070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FA7DE6E-845E-0F2C-B79A-87F39F96DFC3}"/>
              </a:ext>
            </a:extLst>
          </p:cNvPr>
          <p:cNvGrpSpPr/>
          <p:nvPr/>
        </p:nvGrpSpPr>
        <p:grpSpPr>
          <a:xfrm>
            <a:off x="5101205" y="3410039"/>
            <a:ext cx="540329" cy="258618"/>
            <a:chOff x="1744318" y="3457853"/>
            <a:chExt cx="540329" cy="25861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B98AB86-25AA-A5BA-5613-2B9F7B26A8CA}"/>
                </a:ext>
              </a:extLst>
            </p:cNvPr>
            <p:cNvSpPr/>
            <p:nvPr/>
          </p:nvSpPr>
          <p:spPr>
            <a:xfrm>
              <a:off x="1744318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noProof="0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719D340-BC6F-4C7A-535F-38BE3569FEBB}"/>
                </a:ext>
              </a:extLst>
            </p:cNvPr>
            <p:cNvSpPr/>
            <p:nvPr/>
          </p:nvSpPr>
          <p:spPr>
            <a:xfrm>
              <a:off x="2016792" y="3457853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noProof="0" dirty="0">
                  <a:solidFill>
                    <a:prstClr val="black"/>
                  </a:solidFill>
                  <a:latin typeface="Calibri" panose="020F0502020204030204"/>
                </a:rPr>
                <a:t>7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16CDBDD-5DBD-1EC8-9A34-7B28D854923E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5008007" y="3220396"/>
            <a:ext cx="360947" cy="18964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67D9380-95DD-6BB7-C13A-B98C4F8DCF23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5343787" y="3228835"/>
            <a:ext cx="393987" cy="17709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26FEC59-7C45-1E93-2711-5C330C77014E}"/>
              </a:ext>
            </a:extLst>
          </p:cNvPr>
          <p:cNvGrpSpPr/>
          <p:nvPr/>
        </p:nvGrpSpPr>
        <p:grpSpPr>
          <a:xfrm>
            <a:off x="2005911" y="3918019"/>
            <a:ext cx="1076039" cy="258618"/>
            <a:chOff x="2021579" y="1827031"/>
            <a:chExt cx="1076039" cy="258618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77AAF4F-366B-C2AE-1019-2DE43A25C11F}"/>
                </a:ext>
              </a:extLst>
            </p:cNvPr>
            <p:cNvSpPr/>
            <p:nvPr/>
          </p:nvSpPr>
          <p:spPr>
            <a:xfrm>
              <a:off x="2021579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7EFBD2B-194D-6BAF-46BC-DF99DF021FC9}"/>
                </a:ext>
              </a:extLst>
            </p:cNvPr>
            <p:cNvSpPr/>
            <p:nvPr/>
          </p:nvSpPr>
          <p:spPr>
            <a:xfrm>
              <a:off x="2294053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CF2C52A-9EB9-F4CF-04DA-2FF5C27C5902}"/>
                </a:ext>
              </a:extLst>
            </p:cNvPr>
            <p:cNvSpPr/>
            <p:nvPr/>
          </p:nvSpPr>
          <p:spPr>
            <a:xfrm>
              <a:off x="2829763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9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55FFBB7-49C6-943F-351D-4A60D4D24F13}"/>
                </a:ext>
              </a:extLst>
            </p:cNvPr>
            <p:cNvSpPr/>
            <p:nvPr/>
          </p:nvSpPr>
          <p:spPr>
            <a:xfrm>
              <a:off x="2561908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535D37B-DC62-E201-24A9-C8B25162B168}"/>
              </a:ext>
            </a:extLst>
          </p:cNvPr>
          <p:cNvGrpSpPr/>
          <p:nvPr/>
        </p:nvGrpSpPr>
        <p:grpSpPr>
          <a:xfrm>
            <a:off x="4269874" y="3918019"/>
            <a:ext cx="1073913" cy="259989"/>
            <a:chOff x="4285542" y="1827031"/>
            <a:chExt cx="1073913" cy="259989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AE8096E-C6D3-8D3C-F5E7-630E456ADDC6}"/>
                </a:ext>
              </a:extLst>
            </p:cNvPr>
            <p:cNvSpPr/>
            <p:nvPr/>
          </p:nvSpPr>
          <p:spPr>
            <a:xfrm>
              <a:off x="4285542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A8A0B7E-73C4-B6EE-0A68-E6099187D00D}"/>
                </a:ext>
              </a:extLst>
            </p:cNvPr>
            <p:cNvSpPr/>
            <p:nvPr/>
          </p:nvSpPr>
          <p:spPr>
            <a:xfrm>
              <a:off x="4551271" y="1828402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3334D45-94E2-9C78-C7B8-44F6D93DC355}"/>
                </a:ext>
              </a:extLst>
            </p:cNvPr>
            <p:cNvSpPr/>
            <p:nvPr/>
          </p:nvSpPr>
          <p:spPr>
            <a:xfrm>
              <a:off x="4823745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EDD2297-7E6B-B865-78C4-B62518001321}"/>
                </a:ext>
              </a:extLst>
            </p:cNvPr>
            <p:cNvSpPr/>
            <p:nvPr/>
          </p:nvSpPr>
          <p:spPr>
            <a:xfrm>
              <a:off x="5091600" y="1827031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1F191B-AE20-9307-FAD2-8DB15682339E}"/>
              </a:ext>
            </a:extLst>
          </p:cNvPr>
          <p:cNvCxnSpPr>
            <a:cxnSpLocks/>
          </p:cNvCxnSpPr>
          <p:nvPr/>
        </p:nvCxnSpPr>
        <p:spPr>
          <a:xfrm>
            <a:off x="2000188" y="3667275"/>
            <a:ext cx="546052" cy="25074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568C1F0-3CC0-9068-FE55-62B1246A8A8F}"/>
              </a:ext>
            </a:extLst>
          </p:cNvPr>
          <p:cNvCxnSpPr>
            <a:cxnSpLocks/>
          </p:cNvCxnSpPr>
          <p:nvPr/>
        </p:nvCxnSpPr>
        <p:spPr>
          <a:xfrm flipH="1">
            <a:off x="2539495" y="3674526"/>
            <a:ext cx="588565" cy="24349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5B93D3F-FC41-B2A0-C760-05DB1C8A18EB}"/>
              </a:ext>
            </a:extLst>
          </p:cNvPr>
          <p:cNvCxnSpPr>
            <a:cxnSpLocks/>
          </p:cNvCxnSpPr>
          <p:nvPr/>
        </p:nvCxnSpPr>
        <p:spPr>
          <a:xfrm>
            <a:off x="4276096" y="3675311"/>
            <a:ext cx="546052" cy="25074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A4445AD-D253-9344-AD12-D5596D0B0EBD}"/>
              </a:ext>
            </a:extLst>
          </p:cNvPr>
          <p:cNvCxnSpPr>
            <a:cxnSpLocks/>
          </p:cNvCxnSpPr>
          <p:nvPr/>
        </p:nvCxnSpPr>
        <p:spPr>
          <a:xfrm flipH="1">
            <a:off x="4780389" y="3676165"/>
            <a:ext cx="588565" cy="24349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7B4825F-6611-83EA-9D9B-3BA4E39437B8}"/>
              </a:ext>
            </a:extLst>
          </p:cNvPr>
          <p:cNvGrpSpPr/>
          <p:nvPr/>
        </p:nvGrpSpPr>
        <p:grpSpPr>
          <a:xfrm>
            <a:off x="2618839" y="4398238"/>
            <a:ext cx="2149952" cy="259989"/>
            <a:chOff x="2624188" y="1204847"/>
            <a:chExt cx="2149952" cy="259989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A544CD3-B22D-3F61-4E6B-25AB70CB8047}"/>
                </a:ext>
              </a:extLst>
            </p:cNvPr>
            <p:cNvSpPr/>
            <p:nvPr/>
          </p:nvSpPr>
          <p:spPr>
            <a:xfrm>
              <a:off x="2624188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2B21163-9CDB-C815-A944-B94623C44B4C}"/>
                </a:ext>
              </a:extLst>
            </p:cNvPr>
            <p:cNvSpPr/>
            <p:nvPr/>
          </p:nvSpPr>
          <p:spPr>
            <a:xfrm>
              <a:off x="2896662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2CF59E0-5BB7-C4B1-5850-713D7251A37D}"/>
                </a:ext>
              </a:extLst>
            </p:cNvPr>
            <p:cNvSpPr/>
            <p:nvPr/>
          </p:nvSpPr>
          <p:spPr>
            <a:xfrm>
              <a:off x="3432372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CFF8373-EC06-4814-818E-819DD1883FED}"/>
                </a:ext>
              </a:extLst>
            </p:cNvPr>
            <p:cNvSpPr/>
            <p:nvPr/>
          </p:nvSpPr>
          <p:spPr>
            <a:xfrm>
              <a:off x="3164517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CD85FE2-2BEF-5C1B-5312-463134584084}"/>
                </a:ext>
              </a:extLst>
            </p:cNvPr>
            <p:cNvSpPr/>
            <p:nvPr/>
          </p:nvSpPr>
          <p:spPr>
            <a:xfrm>
              <a:off x="3700227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147C280-EF66-AD67-CE62-0EFEFA1DC915}"/>
                </a:ext>
              </a:extLst>
            </p:cNvPr>
            <p:cNvSpPr/>
            <p:nvPr/>
          </p:nvSpPr>
          <p:spPr>
            <a:xfrm>
              <a:off x="3965956" y="1206218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7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3A90A52-9819-90D6-A2C3-E47F177096D2}"/>
                </a:ext>
              </a:extLst>
            </p:cNvPr>
            <p:cNvSpPr/>
            <p:nvPr/>
          </p:nvSpPr>
          <p:spPr>
            <a:xfrm>
              <a:off x="4238430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8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9B910EF-C428-AEA4-8F50-0D0591296456}"/>
                </a:ext>
              </a:extLst>
            </p:cNvPr>
            <p:cNvSpPr/>
            <p:nvPr/>
          </p:nvSpPr>
          <p:spPr>
            <a:xfrm>
              <a:off x="4506285" y="1204847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9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9311104-9CBC-1B81-5FED-1CCC7A97FA10}"/>
              </a:ext>
            </a:extLst>
          </p:cNvPr>
          <p:cNvCxnSpPr>
            <a:cxnSpLocks/>
          </p:cNvCxnSpPr>
          <p:nvPr/>
        </p:nvCxnSpPr>
        <p:spPr>
          <a:xfrm>
            <a:off x="2541069" y="4183969"/>
            <a:ext cx="1150948" cy="21426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E6E3946-98D5-FB1D-7B4A-0F54F5F66A52}"/>
              </a:ext>
            </a:extLst>
          </p:cNvPr>
          <p:cNvCxnSpPr>
            <a:cxnSpLocks/>
          </p:cNvCxnSpPr>
          <p:nvPr/>
        </p:nvCxnSpPr>
        <p:spPr>
          <a:xfrm flipH="1">
            <a:off x="3691156" y="4183969"/>
            <a:ext cx="1119581" cy="22025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6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6" grpId="0" animBg="1"/>
      <p:bldP spid="57" grpId="0" animBg="1"/>
      <p:bldP spid="58" grpId="0" animBg="1"/>
      <p:bldP spid="5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7F246-CA2E-1CCD-E2AA-DEB842C9C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-1343"/>
          <a:stretch/>
        </p:blipFill>
        <p:spPr>
          <a:xfrm>
            <a:off x="356351" y="1072736"/>
            <a:ext cx="2626116" cy="3772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Merge Sort – Runtime Analysis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34873DC-07A3-3AC2-55DD-52D4BB4025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78759" y="1300085"/>
                <a:ext cx="3682768" cy="40840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1688"/>
                  </a:lnSpc>
                  <a:buNone/>
                </a:pPr>
                <a:r>
                  <a:rPr lang="en-US" sz="1200" dirty="0"/>
                  <a:t>Total number of elements in two arrays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34873DC-07A3-3AC2-55DD-52D4BB402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759" y="1300085"/>
                <a:ext cx="3682768" cy="408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A7171F-E177-A1D4-D672-C292A37BAE51}"/>
                  </a:ext>
                </a:extLst>
              </p:cNvPr>
              <p:cNvSpPr txBox="1"/>
              <p:nvPr/>
            </p:nvSpPr>
            <p:spPr>
              <a:xfrm>
                <a:off x="3680070" y="1708487"/>
                <a:ext cx="1474634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300" dirty="0"/>
                  <a:t> </a:t>
                </a:r>
                <a:r>
                  <a:rPr lang="en-US" sz="1300" dirty="0">
                    <a:sym typeface="Wingdings" pitchFamily="2" charset="2"/>
                  </a:rPr>
                  <a:t> [Constant time]</a:t>
                </a:r>
                <a:endParaRPr lang="en-US" sz="1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A7171F-E177-A1D4-D672-C292A37BA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070" y="1708487"/>
                <a:ext cx="1474634" cy="200055"/>
              </a:xfrm>
              <a:prstGeom prst="rect">
                <a:avLst/>
              </a:prstGeom>
              <a:blipFill>
                <a:blip r:embed="rId5"/>
                <a:stretch>
                  <a:fillRect l="-3390" t="-23529" r="-5085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03C8EBB-38B6-0FC1-F66D-F7415758D8DD}"/>
              </a:ext>
            </a:extLst>
          </p:cNvPr>
          <p:cNvGrpSpPr/>
          <p:nvPr/>
        </p:nvGrpSpPr>
        <p:grpSpPr>
          <a:xfrm>
            <a:off x="2971730" y="1667591"/>
            <a:ext cx="619597" cy="274825"/>
            <a:chOff x="2971730" y="1667591"/>
            <a:chExt cx="619597" cy="274825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88C550B8-55F8-75F2-A51B-991A57833973}"/>
                </a:ext>
              </a:extLst>
            </p:cNvPr>
            <p:cNvSpPr/>
            <p:nvPr/>
          </p:nvSpPr>
          <p:spPr>
            <a:xfrm>
              <a:off x="2971730" y="1667591"/>
              <a:ext cx="107029" cy="274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BB6037-1DC9-54EA-C458-D7019051880D}"/>
                </a:ext>
              </a:extLst>
            </p:cNvPr>
            <p:cNvCxnSpPr/>
            <p:nvPr/>
          </p:nvCxnSpPr>
          <p:spPr>
            <a:xfrm>
              <a:off x="3071210" y="1805003"/>
              <a:ext cx="5201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3547C2-21A5-06FD-87F8-747D82EE9EFE}"/>
              </a:ext>
            </a:extLst>
          </p:cNvPr>
          <p:cNvGrpSpPr/>
          <p:nvPr/>
        </p:nvGrpSpPr>
        <p:grpSpPr>
          <a:xfrm>
            <a:off x="2097443" y="2038105"/>
            <a:ext cx="619597" cy="274825"/>
            <a:chOff x="2971730" y="1667591"/>
            <a:chExt cx="619597" cy="274825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4BCBFCA0-99CA-0677-F08A-9B452FEA9E85}"/>
                </a:ext>
              </a:extLst>
            </p:cNvPr>
            <p:cNvSpPr/>
            <p:nvPr/>
          </p:nvSpPr>
          <p:spPr>
            <a:xfrm>
              <a:off x="2971730" y="1667591"/>
              <a:ext cx="107029" cy="274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FF8328B-9564-F4AE-8E03-116370A92427}"/>
                </a:ext>
              </a:extLst>
            </p:cNvPr>
            <p:cNvCxnSpPr/>
            <p:nvPr/>
          </p:nvCxnSpPr>
          <p:spPr>
            <a:xfrm>
              <a:off x="3071210" y="1805003"/>
              <a:ext cx="5201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EAF8CB-DD36-1781-E78E-AA0EE502E8EA}"/>
                  </a:ext>
                </a:extLst>
              </p:cNvPr>
              <p:cNvSpPr txBox="1"/>
              <p:nvPr/>
            </p:nvSpPr>
            <p:spPr>
              <a:xfrm>
                <a:off x="2816520" y="2093277"/>
                <a:ext cx="455638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EAF8CB-DD36-1781-E78E-AA0EE502E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520" y="2093277"/>
                <a:ext cx="455638" cy="200055"/>
              </a:xfrm>
              <a:prstGeom prst="rect">
                <a:avLst/>
              </a:prstGeom>
              <a:blipFill>
                <a:blip r:embed="rId6"/>
                <a:stretch>
                  <a:fillRect l="-8108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540FE83A-92E5-D10D-BB7C-52E0EFB4ABAF}"/>
              </a:ext>
            </a:extLst>
          </p:cNvPr>
          <p:cNvGrpSpPr/>
          <p:nvPr/>
        </p:nvGrpSpPr>
        <p:grpSpPr>
          <a:xfrm>
            <a:off x="2097443" y="2397146"/>
            <a:ext cx="619597" cy="274825"/>
            <a:chOff x="2971730" y="1667591"/>
            <a:chExt cx="619597" cy="274825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209E68A6-3BF4-66E6-8966-1D73273D4F9E}"/>
                </a:ext>
              </a:extLst>
            </p:cNvPr>
            <p:cNvSpPr/>
            <p:nvPr/>
          </p:nvSpPr>
          <p:spPr>
            <a:xfrm>
              <a:off x="2971730" y="1667591"/>
              <a:ext cx="107029" cy="274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1BDA221-E33B-4D2F-CDF9-A5D21769EFEC}"/>
                </a:ext>
              </a:extLst>
            </p:cNvPr>
            <p:cNvCxnSpPr/>
            <p:nvPr/>
          </p:nvCxnSpPr>
          <p:spPr>
            <a:xfrm>
              <a:off x="3071210" y="1805003"/>
              <a:ext cx="5201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39972F-B59E-CC33-79DE-68FB4E5AB2A4}"/>
                  </a:ext>
                </a:extLst>
              </p:cNvPr>
              <p:cNvSpPr txBox="1"/>
              <p:nvPr/>
            </p:nvSpPr>
            <p:spPr>
              <a:xfrm>
                <a:off x="2816520" y="2452318"/>
                <a:ext cx="459485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39972F-B59E-CC33-79DE-68FB4E5AB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520" y="2452318"/>
                <a:ext cx="459485" cy="200055"/>
              </a:xfrm>
              <a:prstGeom prst="rect">
                <a:avLst/>
              </a:prstGeom>
              <a:blipFill>
                <a:blip r:embed="rId7"/>
                <a:stretch>
                  <a:fillRect l="-8108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DC7F32-F773-F2E0-7E03-C9D94D15E0F4}"/>
                  </a:ext>
                </a:extLst>
              </p:cNvPr>
              <p:cNvSpPr txBox="1"/>
              <p:nvPr/>
            </p:nvSpPr>
            <p:spPr>
              <a:xfrm>
                <a:off x="3362797" y="3316540"/>
                <a:ext cx="378822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DC7F32-F773-F2E0-7E03-C9D94D15E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797" y="3316540"/>
                <a:ext cx="378822" cy="200055"/>
              </a:xfrm>
              <a:prstGeom prst="rect">
                <a:avLst/>
              </a:prstGeom>
              <a:blipFill>
                <a:blip r:embed="rId8"/>
                <a:stretch>
                  <a:fillRect l="-967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A713B615-CDE4-FA29-8374-03C99F686B63}"/>
              </a:ext>
            </a:extLst>
          </p:cNvPr>
          <p:cNvGrpSpPr/>
          <p:nvPr/>
        </p:nvGrpSpPr>
        <p:grpSpPr>
          <a:xfrm>
            <a:off x="2643720" y="3279156"/>
            <a:ext cx="619597" cy="274825"/>
            <a:chOff x="2971730" y="1667591"/>
            <a:chExt cx="619597" cy="274825"/>
          </a:xfrm>
        </p:grpSpPr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9981823E-66B0-AFBE-44CC-1D21677431E8}"/>
                </a:ext>
              </a:extLst>
            </p:cNvPr>
            <p:cNvSpPr/>
            <p:nvPr/>
          </p:nvSpPr>
          <p:spPr>
            <a:xfrm>
              <a:off x="2971730" y="1667591"/>
              <a:ext cx="107029" cy="274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712DE65-C8ED-0F57-A375-F4F976811AB0}"/>
                </a:ext>
              </a:extLst>
            </p:cNvPr>
            <p:cNvCxnSpPr/>
            <p:nvPr/>
          </p:nvCxnSpPr>
          <p:spPr>
            <a:xfrm>
              <a:off x="3071210" y="1805003"/>
              <a:ext cx="5201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E96AD1-9F1E-2ED3-BFE1-D6B7D8053D49}"/>
                  </a:ext>
                </a:extLst>
              </p:cNvPr>
              <p:cNvSpPr txBox="1"/>
              <p:nvPr/>
            </p:nvSpPr>
            <p:spPr>
              <a:xfrm>
                <a:off x="2925110" y="4079054"/>
                <a:ext cx="828432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E96AD1-9F1E-2ED3-BFE1-D6B7D8053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110" y="4079054"/>
                <a:ext cx="828432" cy="200055"/>
              </a:xfrm>
              <a:prstGeom prst="rect">
                <a:avLst/>
              </a:prstGeom>
              <a:blipFill>
                <a:blip r:embed="rId9"/>
                <a:stretch>
                  <a:fillRect l="-454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739BC997-F7AE-CCF5-1DF6-7AA8E707C664}"/>
              </a:ext>
            </a:extLst>
          </p:cNvPr>
          <p:cNvGrpSpPr/>
          <p:nvPr/>
        </p:nvGrpSpPr>
        <p:grpSpPr>
          <a:xfrm>
            <a:off x="2097443" y="3628158"/>
            <a:ext cx="743328" cy="1101848"/>
            <a:chOff x="1948469" y="1624905"/>
            <a:chExt cx="743328" cy="1101848"/>
          </a:xfrm>
        </p:grpSpPr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8B59A4A0-EE3E-CBC2-B421-4FB80BE2D4C4}"/>
                </a:ext>
              </a:extLst>
            </p:cNvPr>
            <p:cNvSpPr/>
            <p:nvPr/>
          </p:nvSpPr>
          <p:spPr>
            <a:xfrm>
              <a:off x="1948469" y="1624905"/>
              <a:ext cx="242093" cy="110184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7EC28BA-6C1A-DFAF-6A8E-B6FC5E1CC66E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>
              <a:off x="2190562" y="2175829"/>
              <a:ext cx="5012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CB0D853A-B913-765A-39F8-BD2C786442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59016" y="3042116"/>
                <a:ext cx="2159637" cy="69351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1688"/>
                  </a:lnSpc>
                  <a:buNone/>
                </a:pPr>
                <a:r>
                  <a:rPr lang="en-US" sz="1200" dirty="0"/>
                  <a:t>Overall runtime of “MERGE” subroutine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1200" dirty="0"/>
                  <a:t>(total number of elements after merging)</a:t>
                </a: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CB0D853A-B913-765A-39F8-BD2C78644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016" y="3042116"/>
                <a:ext cx="2159637" cy="693518"/>
              </a:xfrm>
              <a:prstGeom prst="rect">
                <a:avLst/>
              </a:prstGeom>
              <a:blipFill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0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29" grpId="0"/>
      <p:bldP spid="30" grpId="0"/>
      <p:bldP spid="38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4C9B6D-C32D-4290-28BE-028D631AE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19" y="1414007"/>
            <a:ext cx="2168675" cy="18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CS21003/CS21203 / Algorithms - I | Divide and Conquer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Merge Sort – Runtime Analysis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10,11,12,17, 2022 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A7171F-E177-A1D4-D672-C292A37BAE51}"/>
                  </a:ext>
                </a:extLst>
              </p:cNvPr>
              <p:cNvSpPr txBox="1"/>
              <p:nvPr/>
            </p:nvSpPr>
            <p:spPr>
              <a:xfrm>
                <a:off x="2293858" y="1876267"/>
                <a:ext cx="378822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A7171F-E177-A1D4-D672-C292A37BA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858" y="1876267"/>
                <a:ext cx="378822" cy="200055"/>
              </a:xfrm>
              <a:prstGeom prst="rect">
                <a:avLst/>
              </a:prstGeom>
              <a:blipFill>
                <a:blip r:embed="rId4"/>
                <a:stretch>
                  <a:fillRect l="-967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03C8EBB-38B6-0FC1-F66D-F7415758D8DD}"/>
              </a:ext>
            </a:extLst>
          </p:cNvPr>
          <p:cNvGrpSpPr/>
          <p:nvPr/>
        </p:nvGrpSpPr>
        <p:grpSpPr>
          <a:xfrm>
            <a:off x="1593908" y="1810204"/>
            <a:ext cx="619596" cy="354154"/>
            <a:chOff x="2971731" y="1667591"/>
            <a:chExt cx="619596" cy="354154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88C550B8-55F8-75F2-A51B-991A57833973}"/>
                </a:ext>
              </a:extLst>
            </p:cNvPr>
            <p:cNvSpPr/>
            <p:nvPr/>
          </p:nvSpPr>
          <p:spPr>
            <a:xfrm>
              <a:off x="2971731" y="1667591"/>
              <a:ext cx="99480" cy="354154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BB6037-1DC9-54EA-C458-D7019051880D}"/>
                </a:ext>
              </a:extLst>
            </p:cNvPr>
            <p:cNvCxnSpPr/>
            <p:nvPr/>
          </p:nvCxnSpPr>
          <p:spPr>
            <a:xfrm>
              <a:off x="3071210" y="1846948"/>
              <a:ext cx="5201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D37A26-70D2-C8C5-2A1E-CC9AB3D64DD0}"/>
              </a:ext>
            </a:extLst>
          </p:cNvPr>
          <p:cNvGrpSpPr/>
          <p:nvPr/>
        </p:nvGrpSpPr>
        <p:grpSpPr>
          <a:xfrm>
            <a:off x="1594502" y="2197936"/>
            <a:ext cx="619597" cy="274825"/>
            <a:chOff x="2971730" y="1667591"/>
            <a:chExt cx="619597" cy="27482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E7586F25-3910-001A-93E3-55D8C891165A}"/>
                </a:ext>
              </a:extLst>
            </p:cNvPr>
            <p:cNvSpPr/>
            <p:nvPr/>
          </p:nvSpPr>
          <p:spPr>
            <a:xfrm>
              <a:off x="2971730" y="1667591"/>
              <a:ext cx="107029" cy="274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B958287-05B2-7EDD-AAEB-F78873559E62}"/>
                </a:ext>
              </a:extLst>
            </p:cNvPr>
            <p:cNvCxnSpPr/>
            <p:nvPr/>
          </p:nvCxnSpPr>
          <p:spPr>
            <a:xfrm>
              <a:off x="3071210" y="1805003"/>
              <a:ext cx="5201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EE26D0-A77D-1811-6D80-65B5BF4F6796}"/>
                  </a:ext>
                </a:extLst>
              </p:cNvPr>
              <p:cNvSpPr txBox="1"/>
              <p:nvPr/>
            </p:nvSpPr>
            <p:spPr>
              <a:xfrm>
                <a:off x="2290808" y="2235320"/>
                <a:ext cx="378822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EE26D0-A77D-1811-6D80-65B5BF4F6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08" y="2235320"/>
                <a:ext cx="378822" cy="200055"/>
              </a:xfrm>
              <a:prstGeom prst="rect">
                <a:avLst/>
              </a:prstGeom>
              <a:blipFill>
                <a:blip r:embed="rId5"/>
                <a:stretch>
                  <a:fillRect l="-967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945F8AA-5AE4-BD12-F0B8-84D574D25725}"/>
              </a:ext>
            </a:extLst>
          </p:cNvPr>
          <p:cNvGrpSpPr/>
          <p:nvPr/>
        </p:nvGrpSpPr>
        <p:grpSpPr>
          <a:xfrm>
            <a:off x="1903705" y="2941983"/>
            <a:ext cx="619597" cy="274825"/>
            <a:chOff x="2971730" y="1667591"/>
            <a:chExt cx="619597" cy="27482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B18A000-9475-1290-89CB-5945F2934EDE}"/>
                </a:ext>
              </a:extLst>
            </p:cNvPr>
            <p:cNvSpPr/>
            <p:nvPr/>
          </p:nvSpPr>
          <p:spPr>
            <a:xfrm>
              <a:off x="2971730" y="1667591"/>
              <a:ext cx="107029" cy="274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78EA29-A924-A411-7477-8C26AC2EC799}"/>
                </a:ext>
              </a:extLst>
            </p:cNvPr>
            <p:cNvCxnSpPr/>
            <p:nvPr/>
          </p:nvCxnSpPr>
          <p:spPr>
            <a:xfrm>
              <a:off x="3071210" y="1805003"/>
              <a:ext cx="5201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A548E0-9B52-622F-C8A8-CCA7247C4AB6}"/>
                  </a:ext>
                </a:extLst>
              </p:cNvPr>
              <p:cNvSpPr txBox="1"/>
              <p:nvPr/>
            </p:nvSpPr>
            <p:spPr>
              <a:xfrm>
                <a:off x="2558066" y="2979367"/>
                <a:ext cx="384849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A548E0-9B52-622F-C8A8-CCA7247C4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066" y="2979367"/>
                <a:ext cx="384849" cy="200055"/>
              </a:xfrm>
              <a:prstGeom prst="rect">
                <a:avLst/>
              </a:prstGeom>
              <a:blipFill>
                <a:blip r:embed="rId6"/>
                <a:stretch>
                  <a:fillRect l="-967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8EF5488-D5D8-C858-A9B5-7113B719BEB4}"/>
              </a:ext>
            </a:extLst>
          </p:cNvPr>
          <p:cNvGrpSpPr/>
          <p:nvPr/>
        </p:nvGrpSpPr>
        <p:grpSpPr>
          <a:xfrm>
            <a:off x="3665273" y="1105876"/>
            <a:ext cx="3000411" cy="2808723"/>
            <a:chOff x="3665273" y="1105876"/>
            <a:chExt cx="3000411" cy="28087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42D2DD5-69CF-F00E-23B0-32CDB5586656}"/>
                    </a:ext>
                  </a:extLst>
                </p:cNvPr>
                <p:cNvSpPr txBox="1"/>
                <p:nvPr/>
              </p:nvSpPr>
              <p:spPr>
                <a:xfrm>
                  <a:off x="3694857" y="2406820"/>
                  <a:ext cx="326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42D2DD5-69CF-F00E-23B0-32CDB5586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4857" y="2406820"/>
                  <a:ext cx="326308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245B9DA4-D392-CBFF-A55C-F9037D9558FF}"/>
                    </a:ext>
                  </a:extLst>
                </p:cNvPr>
                <p:cNvSpPr txBox="1"/>
                <p:nvPr/>
              </p:nvSpPr>
              <p:spPr>
                <a:xfrm>
                  <a:off x="3665273" y="3123423"/>
                  <a:ext cx="5184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245B9DA4-D392-CBFF-A55C-F9037D955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273" y="3123423"/>
                  <a:ext cx="518411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DBED59A-BC79-024B-4365-72C0567FC94E}"/>
                </a:ext>
              </a:extLst>
            </p:cNvPr>
            <p:cNvGrpSpPr/>
            <p:nvPr/>
          </p:nvGrpSpPr>
          <p:grpSpPr>
            <a:xfrm>
              <a:off x="4068701" y="1406949"/>
              <a:ext cx="2149952" cy="259989"/>
              <a:chOff x="2624188" y="1204847"/>
              <a:chExt cx="2149952" cy="25998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C136353-C40F-8827-51C8-06BA53EB754C}"/>
                  </a:ext>
                </a:extLst>
              </p:cNvPr>
              <p:cNvSpPr/>
              <p:nvPr/>
            </p:nvSpPr>
            <p:spPr>
              <a:xfrm>
                <a:off x="2624188" y="1204847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260D98A-0D8B-D808-7CDE-24E3BD9B3A1F}"/>
                  </a:ext>
                </a:extLst>
              </p:cNvPr>
              <p:cNvSpPr/>
              <p:nvPr/>
            </p:nvSpPr>
            <p:spPr>
              <a:xfrm>
                <a:off x="2896662" y="1204847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2C58DAD-66CD-97F7-1979-B42CF4B2E009}"/>
                  </a:ext>
                </a:extLst>
              </p:cNvPr>
              <p:cNvSpPr/>
              <p:nvPr/>
            </p:nvSpPr>
            <p:spPr>
              <a:xfrm>
                <a:off x="3432372" y="1204847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D24BAE6-16F2-2D39-9EDE-4893101BD0AE}"/>
                  </a:ext>
                </a:extLst>
              </p:cNvPr>
              <p:cNvSpPr/>
              <p:nvPr/>
            </p:nvSpPr>
            <p:spPr>
              <a:xfrm>
                <a:off x="3164517" y="1204847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3446DC-2EC3-FEF5-F164-A8BCB1B6294A}"/>
                  </a:ext>
                </a:extLst>
              </p:cNvPr>
              <p:cNvSpPr/>
              <p:nvPr/>
            </p:nvSpPr>
            <p:spPr>
              <a:xfrm>
                <a:off x="3700227" y="1204847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C23E654-182C-C7EC-675F-D25C7D7051E1}"/>
                  </a:ext>
                </a:extLst>
              </p:cNvPr>
              <p:cNvSpPr/>
              <p:nvPr/>
            </p:nvSpPr>
            <p:spPr>
              <a:xfrm>
                <a:off x="3965956" y="1206218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BC5BD9-7F6B-4196-33F8-F7AFAA2C4A25}"/>
                  </a:ext>
                </a:extLst>
              </p:cNvPr>
              <p:cNvSpPr/>
              <p:nvPr/>
            </p:nvSpPr>
            <p:spPr>
              <a:xfrm>
                <a:off x="4238430" y="1204847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A6995DE-5D5D-7A2E-8F53-1393224DF082}"/>
                  </a:ext>
                </a:extLst>
              </p:cNvPr>
              <p:cNvSpPr/>
              <p:nvPr/>
            </p:nvSpPr>
            <p:spPr>
              <a:xfrm>
                <a:off x="4506285" y="1204847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09F1C35-ED61-2E7F-58D2-C87EDDF312C4}"/>
                </a:ext>
              </a:extLst>
            </p:cNvPr>
            <p:cNvGrpSpPr/>
            <p:nvPr/>
          </p:nvGrpSpPr>
          <p:grpSpPr>
            <a:xfrm>
              <a:off x="3937082" y="2046681"/>
              <a:ext cx="1076039" cy="258618"/>
              <a:chOff x="2021579" y="1827031"/>
              <a:chExt cx="1076039" cy="258618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3A2921E-AE55-5DA6-22C6-C07460E43E2A}"/>
                  </a:ext>
                </a:extLst>
              </p:cNvPr>
              <p:cNvSpPr/>
              <p:nvPr/>
            </p:nvSpPr>
            <p:spPr>
              <a:xfrm>
                <a:off x="2021579" y="1827031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5FD6999-8DF0-957B-8802-2E7B293642ED}"/>
                  </a:ext>
                </a:extLst>
              </p:cNvPr>
              <p:cNvSpPr/>
              <p:nvPr/>
            </p:nvSpPr>
            <p:spPr>
              <a:xfrm>
                <a:off x="2294053" y="1827031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3EDD91F-0E75-AC92-0EB6-447E5DEF5F2D}"/>
                  </a:ext>
                </a:extLst>
              </p:cNvPr>
              <p:cNvSpPr/>
              <p:nvPr/>
            </p:nvSpPr>
            <p:spPr>
              <a:xfrm>
                <a:off x="2829763" y="1827031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8D9F7C3-6E9A-1A62-FC4F-357B89C2E79A}"/>
                  </a:ext>
                </a:extLst>
              </p:cNvPr>
              <p:cNvSpPr/>
              <p:nvPr/>
            </p:nvSpPr>
            <p:spPr>
              <a:xfrm>
                <a:off x="2561908" y="1827031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2CA9CD0-FB86-35D0-2C64-C101CB540533}"/>
                </a:ext>
              </a:extLst>
            </p:cNvPr>
            <p:cNvGrpSpPr/>
            <p:nvPr/>
          </p:nvGrpSpPr>
          <p:grpSpPr>
            <a:xfrm>
              <a:off x="5278667" y="2042530"/>
              <a:ext cx="1076039" cy="258618"/>
              <a:chOff x="2021579" y="1827031"/>
              <a:chExt cx="1076039" cy="258618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589500C-FDC2-AA0A-16FF-F08906BE1EEF}"/>
                  </a:ext>
                </a:extLst>
              </p:cNvPr>
              <p:cNvSpPr/>
              <p:nvPr/>
            </p:nvSpPr>
            <p:spPr>
              <a:xfrm>
                <a:off x="2021579" y="1827031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A908FD0-B752-70F4-5BE8-A73A6ABAD83E}"/>
                  </a:ext>
                </a:extLst>
              </p:cNvPr>
              <p:cNvSpPr/>
              <p:nvPr/>
            </p:nvSpPr>
            <p:spPr>
              <a:xfrm>
                <a:off x="2294053" y="1827031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E9E0C8B-1787-0CDF-76BE-DE24160E1517}"/>
                  </a:ext>
                </a:extLst>
              </p:cNvPr>
              <p:cNvSpPr/>
              <p:nvPr/>
            </p:nvSpPr>
            <p:spPr>
              <a:xfrm>
                <a:off x="2829763" y="1827031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412B402-4323-93AA-E46E-C13E34A231CE}"/>
                  </a:ext>
                </a:extLst>
              </p:cNvPr>
              <p:cNvSpPr/>
              <p:nvPr/>
            </p:nvSpPr>
            <p:spPr>
              <a:xfrm>
                <a:off x="2561908" y="1827031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B263697-B4A7-BADB-8CEC-FF783C6654D5}"/>
                </a:ext>
              </a:extLst>
            </p:cNvPr>
            <p:cNvGrpSpPr/>
            <p:nvPr/>
          </p:nvGrpSpPr>
          <p:grpSpPr>
            <a:xfrm>
              <a:off x="3845112" y="2724193"/>
              <a:ext cx="540329" cy="258618"/>
              <a:chOff x="3794778" y="2313132"/>
              <a:chExt cx="540329" cy="258618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55E8DF9-4369-727E-102D-83D7715F1EFA}"/>
                  </a:ext>
                </a:extLst>
              </p:cNvPr>
              <p:cNvSpPr/>
              <p:nvPr/>
            </p:nvSpPr>
            <p:spPr>
              <a:xfrm>
                <a:off x="3794778" y="2313132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8045B1F-CFC9-5A7D-2B7B-4B5C66E141DA}"/>
                  </a:ext>
                </a:extLst>
              </p:cNvPr>
              <p:cNvSpPr/>
              <p:nvPr/>
            </p:nvSpPr>
            <p:spPr>
              <a:xfrm>
                <a:off x="4067252" y="2313132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164FD4F-3DFB-77E0-C7E0-B1B57DF43741}"/>
                </a:ext>
              </a:extLst>
            </p:cNvPr>
            <p:cNvGrpSpPr/>
            <p:nvPr/>
          </p:nvGrpSpPr>
          <p:grpSpPr>
            <a:xfrm>
              <a:off x="4478576" y="2732582"/>
              <a:ext cx="540329" cy="258618"/>
              <a:chOff x="3794778" y="2313132"/>
              <a:chExt cx="540329" cy="258618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847D59C-1631-60EB-0F42-CCC872CB0EC2}"/>
                  </a:ext>
                </a:extLst>
              </p:cNvPr>
              <p:cNvSpPr/>
              <p:nvPr/>
            </p:nvSpPr>
            <p:spPr>
              <a:xfrm>
                <a:off x="3794778" y="2313132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DA77986-9EB3-30BA-E34D-B2A2AC61179A}"/>
                  </a:ext>
                </a:extLst>
              </p:cNvPr>
              <p:cNvSpPr/>
              <p:nvPr/>
            </p:nvSpPr>
            <p:spPr>
              <a:xfrm>
                <a:off x="4067252" y="2313132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9F90ED0-9B0F-D410-996A-D79A7DEB4CE8}"/>
                </a:ext>
              </a:extLst>
            </p:cNvPr>
            <p:cNvGrpSpPr/>
            <p:nvPr/>
          </p:nvGrpSpPr>
          <p:grpSpPr>
            <a:xfrm>
              <a:off x="5302508" y="2732582"/>
              <a:ext cx="540329" cy="258618"/>
              <a:chOff x="3794778" y="2313132"/>
              <a:chExt cx="540329" cy="25861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CF2F394-465A-7637-E84F-EC86CC121638}"/>
                  </a:ext>
                </a:extLst>
              </p:cNvPr>
              <p:cNvSpPr/>
              <p:nvPr/>
            </p:nvSpPr>
            <p:spPr>
              <a:xfrm>
                <a:off x="3794778" y="2313132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1D511E5-43E0-5BCB-F8EB-2F052FA51BE4}"/>
                  </a:ext>
                </a:extLst>
              </p:cNvPr>
              <p:cNvSpPr/>
              <p:nvPr/>
            </p:nvSpPr>
            <p:spPr>
              <a:xfrm>
                <a:off x="4067252" y="2313132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4BBE4A8-9A79-3B54-AE73-B87DB8BCCD77}"/>
                </a:ext>
              </a:extLst>
            </p:cNvPr>
            <p:cNvGrpSpPr/>
            <p:nvPr/>
          </p:nvGrpSpPr>
          <p:grpSpPr>
            <a:xfrm>
              <a:off x="5919194" y="2732582"/>
              <a:ext cx="540329" cy="258618"/>
              <a:chOff x="3794778" y="2313132"/>
              <a:chExt cx="540329" cy="258618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4456B60-AAAE-D917-A289-FD0E68D01901}"/>
                  </a:ext>
                </a:extLst>
              </p:cNvPr>
              <p:cNvSpPr/>
              <p:nvPr/>
            </p:nvSpPr>
            <p:spPr>
              <a:xfrm>
                <a:off x="3794778" y="2313132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58D60F2-7355-008C-6A60-CD53AA496084}"/>
                  </a:ext>
                </a:extLst>
              </p:cNvPr>
              <p:cNvSpPr/>
              <p:nvPr/>
            </p:nvSpPr>
            <p:spPr>
              <a:xfrm>
                <a:off x="4067252" y="2313132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F1DFCD-DFD9-F21A-6429-8092AEF57BC9}"/>
                </a:ext>
              </a:extLst>
            </p:cNvPr>
            <p:cNvSpPr/>
            <p:nvPr/>
          </p:nvSpPr>
          <p:spPr>
            <a:xfrm>
              <a:off x="3810924" y="3352248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1140074-F1ED-833B-4DB5-410E22355637}"/>
                </a:ext>
              </a:extLst>
            </p:cNvPr>
            <p:cNvSpPr/>
            <p:nvPr/>
          </p:nvSpPr>
          <p:spPr>
            <a:xfrm>
              <a:off x="4112327" y="3352006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F89A1D3-CFF1-C372-7444-FDF7E71E5541}"/>
                </a:ext>
              </a:extLst>
            </p:cNvPr>
            <p:cNvSpPr/>
            <p:nvPr/>
          </p:nvSpPr>
          <p:spPr>
            <a:xfrm>
              <a:off x="4509779" y="3352248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8B71035-2BFD-B48A-ED9B-A29D1A1954B1}"/>
                </a:ext>
              </a:extLst>
            </p:cNvPr>
            <p:cNvSpPr/>
            <p:nvPr/>
          </p:nvSpPr>
          <p:spPr>
            <a:xfrm>
              <a:off x="4811182" y="3352006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83DA28A-6205-58D5-771E-DD9EF4CF43CE}"/>
                </a:ext>
              </a:extLst>
            </p:cNvPr>
            <p:cNvSpPr/>
            <p:nvPr/>
          </p:nvSpPr>
          <p:spPr>
            <a:xfrm>
              <a:off x="5262852" y="3352248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A41890E-8E5F-2CF7-3A5A-B504C945545A}"/>
                </a:ext>
              </a:extLst>
            </p:cNvPr>
            <p:cNvSpPr/>
            <p:nvPr/>
          </p:nvSpPr>
          <p:spPr>
            <a:xfrm>
              <a:off x="5564255" y="3352006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EFB5709-4CB4-99FD-0D7F-2EA2224F35CF}"/>
                </a:ext>
              </a:extLst>
            </p:cNvPr>
            <p:cNvSpPr/>
            <p:nvPr/>
          </p:nvSpPr>
          <p:spPr>
            <a:xfrm>
              <a:off x="5961707" y="3352248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A91DCDE-0AA4-C57D-8108-856BB07FEE0C}"/>
                </a:ext>
              </a:extLst>
            </p:cNvPr>
            <p:cNvSpPr/>
            <p:nvPr/>
          </p:nvSpPr>
          <p:spPr>
            <a:xfrm>
              <a:off x="6263110" y="3352006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3C637BA1-2775-A2DD-CED6-1BEA93517953}"/>
                    </a:ext>
                  </a:extLst>
                </p:cNvPr>
                <p:cNvSpPr txBox="1"/>
                <p:nvPr/>
              </p:nvSpPr>
              <p:spPr>
                <a:xfrm>
                  <a:off x="3963054" y="1105876"/>
                  <a:ext cx="326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3C637BA1-2775-A2DD-CED6-1BEA93517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054" y="1105876"/>
                  <a:ext cx="32630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EAEAD45-23B7-39B2-C0BB-FA5BBE6352EB}"/>
                    </a:ext>
                  </a:extLst>
                </p:cNvPr>
                <p:cNvSpPr txBox="1"/>
                <p:nvPr/>
              </p:nvSpPr>
              <p:spPr>
                <a:xfrm>
                  <a:off x="5002992" y="1105876"/>
                  <a:ext cx="3304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EAEAD45-23B7-39B2-C0BB-FA5BBE635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992" y="1105876"/>
                  <a:ext cx="330410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3DD5B83-35B7-5CED-F9F5-4DE178D1DB48}"/>
                    </a:ext>
                  </a:extLst>
                </p:cNvPr>
                <p:cNvSpPr txBox="1"/>
                <p:nvPr/>
              </p:nvSpPr>
              <p:spPr>
                <a:xfrm>
                  <a:off x="6001561" y="1105876"/>
                  <a:ext cx="3136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3DD5B83-35B7-5CED-F9F5-4DE178D1D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1561" y="1105876"/>
                  <a:ext cx="313676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A8018E0-9047-6022-35CA-116F30E54F24}"/>
                    </a:ext>
                  </a:extLst>
                </p:cNvPr>
                <p:cNvSpPr txBox="1"/>
                <p:nvPr/>
              </p:nvSpPr>
              <p:spPr>
                <a:xfrm>
                  <a:off x="3838084" y="1736244"/>
                  <a:ext cx="326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A8018E0-9047-6022-35CA-116F30E54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084" y="1736244"/>
                  <a:ext cx="326308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BC1381F-B1A3-7515-DB17-6780E24F0A2C}"/>
                    </a:ext>
                  </a:extLst>
                </p:cNvPr>
                <p:cNvSpPr txBox="1"/>
                <p:nvPr/>
              </p:nvSpPr>
              <p:spPr>
                <a:xfrm>
                  <a:off x="4307570" y="1769800"/>
                  <a:ext cx="455830" cy="303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BC1381F-B1A3-7515-DB17-6780E24F0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570" y="1769800"/>
                  <a:ext cx="455830" cy="303353"/>
                </a:xfrm>
                <a:prstGeom prst="rect">
                  <a:avLst/>
                </a:prstGeom>
                <a:blipFill>
                  <a:blip r:embed="rId13"/>
                  <a:stretch>
                    <a:fillRect l="-38889" t="-120000" r="-22222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52B099B-E086-A5D1-6453-5271C28C4BE9}"/>
                    </a:ext>
                  </a:extLst>
                </p:cNvPr>
                <p:cNvSpPr txBox="1"/>
                <p:nvPr/>
              </p:nvSpPr>
              <p:spPr>
                <a:xfrm>
                  <a:off x="4802799" y="1736244"/>
                  <a:ext cx="3136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52B099B-E086-A5D1-6453-5271C28C4B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799" y="1736244"/>
                  <a:ext cx="313676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AC80D7C-2D09-D62F-2FE5-3F120275EF73}"/>
                    </a:ext>
                  </a:extLst>
                </p:cNvPr>
                <p:cNvSpPr txBox="1"/>
                <p:nvPr/>
              </p:nvSpPr>
              <p:spPr>
                <a:xfrm>
                  <a:off x="5158829" y="1736244"/>
                  <a:ext cx="326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AC80D7C-2D09-D62F-2FE5-3F120275E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829" y="1736244"/>
                  <a:ext cx="326308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D447FD1-6BCA-537C-F2DB-C5E8A5918295}"/>
                    </a:ext>
                  </a:extLst>
                </p:cNvPr>
                <p:cNvSpPr txBox="1"/>
                <p:nvPr/>
              </p:nvSpPr>
              <p:spPr>
                <a:xfrm>
                  <a:off x="5628315" y="1769800"/>
                  <a:ext cx="455830" cy="303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D447FD1-6BCA-537C-F2DB-C5E8A5918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8315" y="1769800"/>
                  <a:ext cx="455830" cy="303353"/>
                </a:xfrm>
                <a:prstGeom prst="rect">
                  <a:avLst/>
                </a:prstGeom>
                <a:blipFill>
                  <a:blip r:embed="rId13"/>
                  <a:stretch>
                    <a:fillRect l="-37838" t="-120000" r="-18919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EB31443-CA00-1417-562D-AFC046B186A7}"/>
                    </a:ext>
                  </a:extLst>
                </p:cNvPr>
                <p:cNvSpPr txBox="1"/>
                <p:nvPr/>
              </p:nvSpPr>
              <p:spPr>
                <a:xfrm>
                  <a:off x="6123544" y="1736244"/>
                  <a:ext cx="3136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EB31443-CA00-1417-562D-AFC046B186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3544" y="1736244"/>
                  <a:ext cx="313676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15E3512-9D1F-5253-D02B-7DBA8AB896AD}"/>
                    </a:ext>
                  </a:extLst>
                </p:cNvPr>
                <p:cNvSpPr txBox="1"/>
                <p:nvPr/>
              </p:nvSpPr>
              <p:spPr>
                <a:xfrm>
                  <a:off x="3912673" y="2440376"/>
                  <a:ext cx="455829" cy="3027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15E3512-9D1F-5253-D02B-7DBA8AB89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2673" y="2440376"/>
                  <a:ext cx="455829" cy="302712"/>
                </a:xfrm>
                <a:prstGeom prst="rect">
                  <a:avLst/>
                </a:prstGeom>
                <a:blipFill>
                  <a:blip r:embed="rId16"/>
                  <a:stretch>
                    <a:fillRect l="-37838" t="-120000" r="-18919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A9FCCCB-60E1-DC96-02DB-DE1B733631CD}"/>
                    </a:ext>
                  </a:extLst>
                </p:cNvPr>
                <p:cNvSpPr txBox="1"/>
                <p:nvPr/>
              </p:nvSpPr>
              <p:spPr>
                <a:xfrm>
                  <a:off x="4223344" y="2406820"/>
                  <a:ext cx="3136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A9FCCCB-60E1-DC96-02DB-DE1B733631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3344" y="2406820"/>
                  <a:ext cx="313676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4807D93-DCAF-8557-9C40-581A5B47E010}"/>
                    </a:ext>
                  </a:extLst>
                </p:cNvPr>
                <p:cNvSpPr txBox="1"/>
                <p:nvPr/>
              </p:nvSpPr>
              <p:spPr>
                <a:xfrm>
                  <a:off x="4377624" y="2410306"/>
                  <a:ext cx="326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4807D93-DCAF-8557-9C40-581A5B47E0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7624" y="2410306"/>
                  <a:ext cx="326308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359BA59-F1B1-1EA1-EE99-CE726DF7F33C}"/>
                    </a:ext>
                  </a:extLst>
                </p:cNvPr>
                <p:cNvSpPr txBox="1"/>
                <p:nvPr/>
              </p:nvSpPr>
              <p:spPr>
                <a:xfrm>
                  <a:off x="4528328" y="2443862"/>
                  <a:ext cx="455829" cy="3027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359BA59-F1B1-1EA1-EE99-CE726DF7F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8328" y="2443862"/>
                  <a:ext cx="455829" cy="302712"/>
                </a:xfrm>
                <a:prstGeom prst="rect">
                  <a:avLst/>
                </a:prstGeom>
                <a:blipFill>
                  <a:blip r:embed="rId19"/>
                  <a:stretch>
                    <a:fillRect l="-35135" t="-120000" r="-18919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B7E1F4E-6FD5-E25E-69C5-F57DC194839E}"/>
                    </a:ext>
                  </a:extLst>
                </p:cNvPr>
                <p:cNvSpPr txBox="1"/>
                <p:nvPr/>
              </p:nvSpPr>
              <p:spPr>
                <a:xfrm>
                  <a:off x="4864166" y="2410306"/>
                  <a:ext cx="3136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B7E1F4E-6FD5-E25E-69C5-F57DC19483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4166" y="2410306"/>
                  <a:ext cx="313676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7E4F9FD-AD6E-4581-49AA-AEC90D226159}"/>
                    </a:ext>
                  </a:extLst>
                </p:cNvPr>
                <p:cNvSpPr txBox="1"/>
                <p:nvPr/>
              </p:nvSpPr>
              <p:spPr>
                <a:xfrm>
                  <a:off x="5143983" y="2400702"/>
                  <a:ext cx="326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7E4F9FD-AD6E-4581-49AA-AEC90D2261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983" y="2400702"/>
                  <a:ext cx="326308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5023E613-DE48-0D40-44DA-B3CF2C894A0A}"/>
                    </a:ext>
                  </a:extLst>
                </p:cNvPr>
                <p:cNvSpPr txBox="1"/>
                <p:nvPr/>
              </p:nvSpPr>
              <p:spPr>
                <a:xfrm>
                  <a:off x="5345021" y="2434258"/>
                  <a:ext cx="455829" cy="3027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5023E613-DE48-0D40-44DA-B3CF2C894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021" y="2434258"/>
                  <a:ext cx="455829" cy="302712"/>
                </a:xfrm>
                <a:prstGeom prst="rect">
                  <a:avLst/>
                </a:prstGeom>
                <a:blipFill>
                  <a:blip r:embed="rId22"/>
                  <a:stretch>
                    <a:fillRect l="-35135" t="-116000" r="-21622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561DB5FC-1E58-4A9B-E168-BFCE9DA3D2DE}"/>
                    </a:ext>
                  </a:extLst>
                </p:cNvPr>
                <p:cNvSpPr txBox="1"/>
                <p:nvPr/>
              </p:nvSpPr>
              <p:spPr>
                <a:xfrm>
                  <a:off x="5638914" y="2400702"/>
                  <a:ext cx="3136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561DB5FC-1E58-4A9B-E168-BFCE9DA3D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914" y="2400702"/>
                  <a:ext cx="313676" cy="3077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6F246E1-38E0-E174-9CEA-379B071FA02D}"/>
                    </a:ext>
                  </a:extLst>
                </p:cNvPr>
                <p:cNvSpPr txBox="1"/>
                <p:nvPr/>
              </p:nvSpPr>
              <p:spPr>
                <a:xfrm>
                  <a:off x="5818455" y="2399492"/>
                  <a:ext cx="326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6F246E1-38E0-E174-9CEA-379B071FA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8455" y="2399492"/>
                  <a:ext cx="326308" cy="30777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CDBEC49-6577-9A84-7FB7-46AF35868EA4}"/>
                    </a:ext>
                  </a:extLst>
                </p:cNvPr>
                <p:cNvSpPr txBox="1"/>
                <p:nvPr/>
              </p:nvSpPr>
              <p:spPr>
                <a:xfrm>
                  <a:off x="6036271" y="2433048"/>
                  <a:ext cx="455829" cy="3027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CDBEC49-6577-9A84-7FB7-46AF35868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6271" y="2433048"/>
                  <a:ext cx="455829" cy="302712"/>
                </a:xfrm>
                <a:prstGeom prst="rect">
                  <a:avLst/>
                </a:prstGeom>
                <a:blipFill>
                  <a:blip r:embed="rId25"/>
                  <a:stretch>
                    <a:fillRect l="-37838" t="-120000" r="-18919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E7BC486-8313-EE8B-4BB5-8E943E73A5BB}"/>
                    </a:ext>
                  </a:extLst>
                </p:cNvPr>
                <p:cNvSpPr txBox="1"/>
                <p:nvPr/>
              </p:nvSpPr>
              <p:spPr>
                <a:xfrm>
                  <a:off x="6346942" y="2399492"/>
                  <a:ext cx="3136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E7BC486-8313-EE8B-4BB5-8E943E73A5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6942" y="2399492"/>
                  <a:ext cx="313676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AD0697E-25FF-17D2-BE67-E6E3F718967C}"/>
                    </a:ext>
                  </a:extLst>
                </p:cNvPr>
                <p:cNvSpPr txBox="1"/>
                <p:nvPr/>
              </p:nvSpPr>
              <p:spPr>
                <a:xfrm>
                  <a:off x="4004989" y="3123423"/>
                  <a:ext cx="5184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AD0697E-25FF-17D2-BE67-E6E3F7189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989" y="3123423"/>
                  <a:ext cx="518411" cy="24622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E32025F-6473-B6DC-A610-FF7C42B20038}"/>
                    </a:ext>
                  </a:extLst>
                </p:cNvPr>
                <p:cNvSpPr txBox="1"/>
                <p:nvPr/>
              </p:nvSpPr>
              <p:spPr>
                <a:xfrm>
                  <a:off x="4358474" y="3123423"/>
                  <a:ext cx="5184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E32025F-6473-B6DC-A610-FF7C42B200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474" y="3123423"/>
                  <a:ext cx="518411" cy="24622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AE3FFF7-AA75-2FAD-930C-EB32A3E1D1F7}"/>
                    </a:ext>
                  </a:extLst>
                </p:cNvPr>
                <p:cNvSpPr txBox="1"/>
                <p:nvPr/>
              </p:nvSpPr>
              <p:spPr>
                <a:xfrm>
                  <a:off x="4679642" y="3124092"/>
                  <a:ext cx="5184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AE3FFF7-AA75-2FAD-930C-EB32A3E1D1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642" y="3124092"/>
                  <a:ext cx="518411" cy="246221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08F024C9-23F1-130F-3453-12ADE4DB2239}"/>
                    </a:ext>
                  </a:extLst>
                </p:cNvPr>
                <p:cNvSpPr txBox="1"/>
                <p:nvPr/>
              </p:nvSpPr>
              <p:spPr>
                <a:xfrm>
                  <a:off x="5124287" y="3115631"/>
                  <a:ext cx="5184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08F024C9-23F1-130F-3453-12ADE4DB2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4287" y="3115631"/>
                  <a:ext cx="518411" cy="246221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29AFE2F-ACD2-8054-7106-C2028E87D187}"/>
                    </a:ext>
                  </a:extLst>
                </p:cNvPr>
                <p:cNvSpPr txBox="1"/>
                <p:nvPr/>
              </p:nvSpPr>
              <p:spPr>
                <a:xfrm>
                  <a:off x="5449102" y="3115631"/>
                  <a:ext cx="5184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29AFE2F-ACD2-8054-7106-C2028E87D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102" y="3115631"/>
                  <a:ext cx="518411" cy="24622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253F0A6-0A4A-EAF7-02B2-BC0D434891D8}"/>
                    </a:ext>
                  </a:extLst>
                </p:cNvPr>
                <p:cNvSpPr txBox="1"/>
                <p:nvPr/>
              </p:nvSpPr>
              <p:spPr>
                <a:xfrm>
                  <a:off x="5820401" y="3115631"/>
                  <a:ext cx="5184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253F0A6-0A4A-EAF7-02B2-BC0D43489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401" y="3115631"/>
                  <a:ext cx="518411" cy="24622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AA0176D-04A1-F4D1-E655-91038B23AF10}"/>
                    </a:ext>
                  </a:extLst>
                </p:cNvPr>
                <p:cNvSpPr txBox="1"/>
                <p:nvPr/>
              </p:nvSpPr>
              <p:spPr>
                <a:xfrm>
                  <a:off x="6147273" y="3117344"/>
                  <a:ext cx="5184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AA0176D-04A1-F4D1-E655-91038B23AF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273" y="3117344"/>
                  <a:ext cx="518411" cy="24622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30D3736-BFD0-7279-62E0-E1185C0AAD61}"/>
                    </a:ext>
                  </a:extLst>
                </p:cNvPr>
                <p:cNvSpPr txBox="1"/>
                <p:nvPr/>
              </p:nvSpPr>
              <p:spPr>
                <a:xfrm>
                  <a:off x="3774014" y="3639307"/>
                  <a:ext cx="41004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30D3736-BFD0-7279-62E0-E1185C0AA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014" y="3639307"/>
                  <a:ext cx="410049" cy="267702"/>
                </a:xfrm>
                <a:prstGeom prst="rect">
                  <a:avLst/>
                </a:prstGeom>
                <a:blipFill>
                  <a:blip r:embed="rId34"/>
                  <a:stretch>
                    <a:fillRect l="-27273" t="-95455" r="-12121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207BA69E-3901-7217-D8DC-4C188D66E70B}"/>
                    </a:ext>
                  </a:extLst>
                </p:cNvPr>
                <p:cNvSpPr txBox="1"/>
                <p:nvPr/>
              </p:nvSpPr>
              <p:spPr>
                <a:xfrm>
                  <a:off x="4058007" y="3640896"/>
                  <a:ext cx="41004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207BA69E-3901-7217-D8DC-4C188D66E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007" y="3640896"/>
                  <a:ext cx="410049" cy="267702"/>
                </a:xfrm>
                <a:prstGeom prst="rect">
                  <a:avLst/>
                </a:prstGeom>
                <a:blipFill>
                  <a:blip r:embed="rId35"/>
                  <a:stretch>
                    <a:fillRect l="-24242" t="-95455" r="-12121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CFCEBB88-F9B3-3BF0-B57E-ECDF9C73DA18}"/>
                    </a:ext>
                  </a:extLst>
                </p:cNvPr>
                <p:cNvSpPr txBox="1"/>
                <p:nvPr/>
              </p:nvSpPr>
              <p:spPr>
                <a:xfrm>
                  <a:off x="4472237" y="3641233"/>
                  <a:ext cx="41004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CFCEBB88-F9B3-3BF0-B57E-ECDF9C73D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2237" y="3641233"/>
                  <a:ext cx="410049" cy="267702"/>
                </a:xfrm>
                <a:prstGeom prst="rect">
                  <a:avLst/>
                </a:prstGeom>
                <a:blipFill>
                  <a:blip r:embed="rId36"/>
                  <a:stretch>
                    <a:fillRect l="-27273" t="-95455" r="-9091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17FA695-DF26-85AF-DBF6-F7C1B1B2197B}"/>
                    </a:ext>
                  </a:extLst>
                </p:cNvPr>
                <p:cNvSpPr txBox="1"/>
                <p:nvPr/>
              </p:nvSpPr>
              <p:spPr>
                <a:xfrm>
                  <a:off x="4767793" y="3646897"/>
                  <a:ext cx="41004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17FA695-DF26-85AF-DBF6-F7C1B1B219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7793" y="3646897"/>
                  <a:ext cx="410049" cy="267702"/>
                </a:xfrm>
                <a:prstGeom prst="rect">
                  <a:avLst/>
                </a:prstGeom>
                <a:blipFill>
                  <a:blip r:embed="rId37"/>
                  <a:stretch>
                    <a:fillRect l="-27273" t="-95455" r="-12121" b="-1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307BBA4-5FE2-659E-4D20-EEEE7AEF7D9B}"/>
                    </a:ext>
                  </a:extLst>
                </p:cNvPr>
                <p:cNvSpPr txBox="1"/>
                <p:nvPr/>
              </p:nvSpPr>
              <p:spPr>
                <a:xfrm>
                  <a:off x="5228865" y="3641698"/>
                  <a:ext cx="41004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307BBA4-5FE2-659E-4D20-EEEE7AEF7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865" y="3641698"/>
                  <a:ext cx="410049" cy="267702"/>
                </a:xfrm>
                <a:prstGeom prst="rect">
                  <a:avLst/>
                </a:prstGeom>
                <a:blipFill>
                  <a:blip r:embed="rId38"/>
                  <a:stretch>
                    <a:fillRect l="-23529" t="-95455" r="-8824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A2D9FDA-1A74-3EF2-22D9-217D5E4BEBC9}"/>
                    </a:ext>
                  </a:extLst>
                </p:cNvPr>
                <p:cNvSpPr txBox="1"/>
                <p:nvPr/>
              </p:nvSpPr>
              <p:spPr>
                <a:xfrm>
                  <a:off x="5547643" y="3646897"/>
                  <a:ext cx="41004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A2D9FDA-1A74-3EF2-22D9-217D5E4BE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7643" y="3646897"/>
                  <a:ext cx="410049" cy="267702"/>
                </a:xfrm>
                <a:prstGeom prst="rect">
                  <a:avLst/>
                </a:prstGeom>
                <a:blipFill>
                  <a:blip r:embed="rId39"/>
                  <a:stretch>
                    <a:fillRect l="-24242" t="-95455" r="-12121" b="-1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52979BB-4411-1ACB-2412-6DA75153B92E}"/>
                    </a:ext>
                  </a:extLst>
                </p:cNvPr>
                <p:cNvSpPr txBox="1"/>
                <p:nvPr/>
              </p:nvSpPr>
              <p:spPr>
                <a:xfrm>
                  <a:off x="5939738" y="3639307"/>
                  <a:ext cx="41004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52979BB-4411-1ACB-2412-6DA75153B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9738" y="3639307"/>
                  <a:ext cx="410049" cy="267702"/>
                </a:xfrm>
                <a:prstGeom prst="rect">
                  <a:avLst/>
                </a:prstGeom>
                <a:blipFill>
                  <a:blip r:embed="rId40"/>
                  <a:stretch>
                    <a:fillRect l="-26471" t="-95455" r="-8824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F312522-075C-1E05-EB45-4D3F256E2CC0}"/>
                    </a:ext>
                  </a:extLst>
                </p:cNvPr>
                <p:cNvSpPr txBox="1"/>
                <p:nvPr/>
              </p:nvSpPr>
              <p:spPr>
                <a:xfrm>
                  <a:off x="6239475" y="3639372"/>
                  <a:ext cx="410049" cy="267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F312522-075C-1E05-EB45-4D3F256E2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9475" y="3639372"/>
                  <a:ext cx="410049" cy="267702"/>
                </a:xfrm>
                <a:prstGeom prst="rect">
                  <a:avLst/>
                </a:prstGeom>
                <a:blipFill>
                  <a:blip r:embed="rId41"/>
                  <a:stretch>
                    <a:fillRect l="-27273" t="-95455" r="-12121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9DC719-43FA-B9F7-EB77-01860634128D}"/>
                  </a:ext>
                </a:extLst>
              </p:cNvPr>
              <p:cNvSpPr txBox="1"/>
              <p:nvPr/>
            </p:nvSpPr>
            <p:spPr>
              <a:xfrm>
                <a:off x="3227204" y="2084802"/>
                <a:ext cx="498213" cy="211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9DC719-43FA-B9F7-EB77-018606341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04" y="2084802"/>
                <a:ext cx="498213" cy="211020"/>
              </a:xfrm>
              <a:prstGeom prst="rect">
                <a:avLst/>
              </a:prstGeom>
              <a:blipFill>
                <a:blip r:embed="rId42"/>
                <a:stretch>
                  <a:fillRect l="-4878" t="-194118" r="-34146" b="-28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1D60A98-DBE1-B0D8-FB08-2D5547293B63}"/>
                  </a:ext>
                </a:extLst>
              </p:cNvPr>
              <p:cNvSpPr txBox="1"/>
              <p:nvPr/>
            </p:nvSpPr>
            <p:spPr>
              <a:xfrm>
                <a:off x="3203987" y="2724105"/>
                <a:ext cx="498213" cy="210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4∗</m:t>
                      </m:r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1D60A98-DBE1-B0D8-FB08-2D5547293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987" y="2724105"/>
                <a:ext cx="498213" cy="210379"/>
              </a:xfrm>
              <a:prstGeom prst="rect">
                <a:avLst/>
              </a:prstGeom>
              <a:blipFill>
                <a:blip r:embed="rId43"/>
                <a:stretch>
                  <a:fillRect l="-7500" t="-194118" r="-35000" b="-28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4F29E8D-48C6-94AC-3C37-4374035A4F04}"/>
                  </a:ext>
                </a:extLst>
              </p:cNvPr>
              <p:cNvSpPr txBox="1"/>
              <p:nvPr/>
            </p:nvSpPr>
            <p:spPr>
              <a:xfrm>
                <a:off x="3221588" y="3369644"/>
                <a:ext cx="498213" cy="212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8∗</m:t>
                      </m:r>
                      <m:f>
                        <m:fPr>
                          <m:type m:val="skw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4F29E8D-48C6-94AC-3C37-4374035A4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588" y="3369644"/>
                <a:ext cx="498213" cy="212238"/>
              </a:xfrm>
              <a:prstGeom prst="rect">
                <a:avLst/>
              </a:prstGeom>
              <a:blipFill>
                <a:blip r:embed="rId44"/>
                <a:stretch>
                  <a:fillRect l="-7500" t="-183333" r="-37500" b="-2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ontent Placeholder 2">
            <a:extLst>
              <a:ext uri="{FF2B5EF4-FFF2-40B4-BE49-F238E27FC236}">
                <a16:creationId xmlns:a16="http://schemas.microsoft.com/office/drawing/2014/main" id="{A63167CD-4BA8-CCE0-4624-2AE6F0F89B1E}"/>
              </a:ext>
            </a:extLst>
          </p:cNvPr>
          <p:cNvSpPr txBox="1">
            <a:spLocks/>
          </p:cNvSpPr>
          <p:nvPr/>
        </p:nvSpPr>
        <p:spPr>
          <a:xfrm>
            <a:off x="144187" y="3959398"/>
            <a:ext cx="6424393" cy="858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r>
              <a:rPr lang="en-US" sz="1600" dirty="0"/>
              <a:t>How do we count the recursive calls?</a:t>
            </a:r>
          </a:p>
          <a:p>
            <a:pPr>
              <a:lnSpc>
                <a:spcPts val="1688"/>
              </a:lnSpc>
            </a:pPr>
            <a:r>
              <a:rPr lang="en-US" sz="1600" dirty="0"/>
              <a:t>Recursive calls belong to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349935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15" grpId="0"/>
      <p:bldP spid="118" grpId="0"/>
      <p:bldP spid="119" grpId="0"/>
      <p:bldP spid="1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52790</TotalTime>
  <Words>4143</Words>
  <Application>Microsoft Macintosh PowerPoint</Application>
  <PresentationFormat>Custom</PresentationFormat>
  <Paragraphs>925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Cambria Math</vt:lpstr>
      <vt:lpstr>Segoe UI</vt:lpstr>
      <vt:lpstr>Office Theme</vt:lpstr>
      <vt:lpstr>Algorithms – I (CS29003/203)</vt:lpstr>
      <vt:lpstr>Divide and Conquer</vt:lpstr>
      <vt:lpstr>Divide and Conquer</vt:lpstr>
      <vt:lpstr>Merge Sort</vt:lpstr>
      <vt:lpstr>Merge Sort</vt:lpstr>
      <vt:lpstr>Merge Sort Pseudocode</vt:lpstr>
      <vt:lpstr>Merge Sort – In What Order?</vt:lpstr>
      <vt:lpstr>Merge Sort – Runtime Analysis</vt:lpstr>
      <vt:lpstr>Merge Sort – Runtime Analysis</vt:lpstr>
      <vt:lpstr>Merge Sort – Runtime Analysis</vt:lpstr>
      <vt:lpstr>Recurrence Relation</vt:lpstr>
      <vt:lpstr>Solving Recurrences – Recursion Tree</vt:lpstr>
      <vt:lpstr>Solving Recurrences – Recursion Tree</vt:lpstr>
      <vt:lpstr>Solving Recurrences – Recursion Tree</vt:lpstr>
      <vt:lpstr>Solving Recurrences – Recursion Tree</vt:lpstr>
      <vt:lpstr>Solving Recurrences – Recursion Tree</vt:lpstr>
      <vt:lpstr>Some Terminologies</vt:lpstr>
      <vt:lpstr>Some Terminologies</vt:lpstr>
      <vt:lpstr>Some Terminologies</vt:lpstr>
      <vt:lpstr>Solving Recurrences – Recursion Tree</vt:lpstr>
      <vt:lpstr>Solving Recurrences – Recursion Tree</vt:lpstr>
      <vt:lpstr>Solving Recurrences – Recursion Tree</vt:lpstr>
      <vt:lpstr>Solving Recurrences – Recursion Tree</vt:lpstr>
      <vt:lpstr>Solving Recurrences – Recursion Tree</vt:lpstr>
      <vt:lpstr>Solving Recurrences – Recursion Tree</vt:lpstr>
      <vt:lpstr>Solving Recurrences – Master Theorem</vt:lpstr>
      <vt:lpstr>Solving Recurrences – Master Theorem</vt:lpstr>
      <vt:lpstr>Solving Recurrences – Master Theorem</vt:lpstr>
      <vt:lpstr>Quicksort</vt:lpstr>
      <vt:lpstr>Quicksort</vt:lpstr>
      <vt:lpstr>Quicksort</vt:lpstr>
      <vt:lpstr>Quicksort – Runtime Analysis</vt:lpstr>
      <vt:lpstr>Quicksort – Runtime Analysis</vt:lpstr>
      <vt:lpstr>Quicksort – Runtime Analysis</vt:lpstr>
      <vt:lpstr>Quicksort – Runtime Analysis</vt:lpstr>
      <vt:lpstr>Quicksort – Runtime Analysis</vt:lpstr>
      <vt:lpstr>Quicksort – Runtime Analysis</vt:lpstr>
      <vt:lpstr>Quicksort – Runtime Analysis</vt:lpstr>
      <vt:lpstr>Quicksort – Runtime Analysis</vt:lpstr>
      <vt:lpstr>Quicksort – Runtime Analysis</vt:lpstr>
      <vt:lpstr>Quicksort – Runtime Analysis</vt:lpstr>
      <vt:lpstr>Quicksort – Runtime Analysis</vt:lpstr>
      <vt:lpstr>To be continued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Microsoft Office User</cp:lastModifiedBy>
  <cp:revision>1010</cp:revision>
  <cp:lastPrinted>2019-07-16T19:24:24Z</cp:lastPrinted>
  <dcterms:created xsi:type="dcterms:W3CDTF">2019-01-13T09:33:50Z</dcterms:created>
  <dcterms:modified xsi:type="dcterms:W3CDTF">2022-08-18T14:04:42Z</dcterms:modified>
</cp:coreProperties>
</file>