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75304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/</a:t>
            </a:r>
            <a:r>
              <a:rPr dirty="0" sz="2400" lang="en-US"/>
              <a:t>asunm11124011110582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Computer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y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ernment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ersity</a:t>
            </a:r>
            <a:r>
              <a:rPr dirty="0" sz="2400" lang="en-US"/>
              <a:t> </a:t>
            </a:r>
            <a:r>
              <a:rPr dirty="0" sz="2400" lang="en-US"/>
              <a:t>of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72226">
            <a:off x="3240986" y="1466132"/>
            <a:ext cx="3748396" cy="517121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879521" y="2019299"/>
            <a:ext cx="4572000" cy="38633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portfolio website provides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with a strong digital identity. It demonstrates both technical skills and professional achievements, helping recruiters, institutions, and peers quickly evaluate his profile.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object 7"/>
          <p:cNvSpPr txBox="1">
            <a:spLocks noGrp="1"/>
          </p:cNvSpPr>
          <p:nvPr/>
        </p:nvSpPr>
        <p:spPr>
          <a:xfrm>
            <a:off x="986675" y="3090147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0" sz="32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F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W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D</a:t>
            </a:r>
            <a:endParaRPr dirty="0" spc="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834072" y="1510873"/>
            <a:ext cx="4572000" cy="4282439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Traditional resumes often fail to demonstrate creativity, verified certifications, and interactive skills. Students and job seekers need a professional digital presence to showcase their talents effectively to recruiters and institutions.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739774" y="1727834"/>
            <a:ext cx="4572000" cy="47015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project is a personal portfolio website for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IN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BSc Computer Science student at L.N.G College. It highlights his academic background, technical skills, IBM certifications, and contact details in a modern, responsive, and visually appealing format.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723899" y="1497330"/>
            <a:ext cx="4572000" cy="4282439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Recruiters &amp; Employers To evaluate skills and certifications.
Academic Institutions To assess academic and professional growth.
Peers &amp; Tech Community For networking and collaboration.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153726" y="1695450"/>
            <a:ext cx="4572000" cy="51206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Frontend: HTML5, CSS3
Styling &amp; Effects: CSS Animations, Gradients, Transitions
Responsive Design: Media Queries (for mobile &amp; tablet views)
Hosting: GitHub Pages / Netlify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739775" y="920165"/>
            <a:ext cx="7012142" cy="59588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Header: Animated profile initials, name, and title.
About Me: Short biography with career focus.
Skills Section: Grid-based cards for Web Development, Al, Programming. and Communication.
Certifications: IBM digital badges with verification links.
Footer: Contact details (Email, College, Course) with an elegant design.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07885" y="757247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607885" y="1880295"/>
            <a:ext cx="6958539" cy="4701539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Fully responsive design across devices.
Animated gradient background &amp; hover effects.
Interactive skills and certification cards.
Direct verification links for IBM certifications.
Smooth Ul with a professional dark theme.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2025-09-19T06:33:34Z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01f696dd41554a65af3e1ae932dfeb9e</vt:lpwstr>
  </property>
</Properties>
</file>