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5778270" y="9631362"/>
            <a:ext cx="8610600" cy="1488438"/>
          </a:xfrm>
          <a:prstGeom prst="rect"/>
          <a:noFill/>
        </p:spPr>
        <p:txBody>
          <a:bodyPr anchor="t" bIns="45720" lIns="91440" rIns="91440" rtlCol="0" tIns="45720" wrap="square">
            <a:spAutoFit/>
          </a:bodyPr>
          <a:p>
            <a:r>
              <a:rPr altLang="en-US" lang="zh-CN"/>
              <a:t>STUDENT NAME: RAKSHANA M</a:t>
            </a:r>
            <a:endParaRPr altLang="en-US" lang="zh-CN"/>
          </a:p>
          <a:p>
            <a:r>
              <a:rPr altLang="en-US" lang="zh-CN"/>
              <a:t>REGISTER NO &amp; NMID: ASUNM112401111058242</a:t>
            </a:r>
            <a:endParaRPr altLang="en-US" lang="zh-CN"/>
          </a:p>
          <a:p>
            <a:r>
              <a:rPr altLang="en-US" lang="zh-CN"/>
              <a:t>DEPARTMENT: BSC COMPUTER SCIENCE</a:t>
            </a:r>
            <a:endParaRPr altLang="en-US" lang="zh-CN"/>
          </a:p>
          <a:p>
            <a:r>
              <a:rPr altLang="en-US" lang="zh-CN"/>
              <a:t>COLLEGE: LNG GOVERNMENT COLLEGE</a:t>
            </a:r>
            <a:endParaRPr altLang="en-US" lang="zh-CN"/>
          </a:p>
          <a:p>
            <a:r>
              <a:rPr altLang="en-US" lang="zh-CN"/>
              <a:t>UNIVERSITY: MADRAS UNIVERSITY</a:t>
            </a:r>
            <a:endParaRPr altLang="en-US" lang="zh-CN"/>
          </a:p>
        </p:txBody>
      </p:sp>
      <p:sp>
        <p:nvSpPr>
          <p:cNvPr id="1048632" name=""/>
          <p:cNvSpPr txBox="1"/>
          <p:nvPr/>
        </p:nvSpPr>
        <p:spPr>
          <a:xfrm>
            <a:off x="4859842" y="8464389"/>
            <a:ext cx="4000000" cy="5232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2" name=""/>
          <p:cNvSpPr txBox="1"/>
          <p:nvPr/>
        </p:nvSpPr>
        <p:spPr>
          <a:xfrm rot="7580">
            <a:off x="4982777" y="13195283"/>
            <a:ext cx="8341493" cy="13868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a:p>
            <a:endParaRPr sz="2800" lang="en-IN">
              <a:solidFill>
                <a:srgbClr val="000000"/>
              </a:solidFill>
            </a:endParaRPr>
          </a:p>
          <a:p>
            <a:endParaRPr sz="2800" lang="en-IN">
              <a:solidFill>
                <a:srgbClr val="000000"/>
              </a:solidFill>
            </a:endParaRPr>
          </a:p>
        </p:txBody>
      </p:sp>
      <p:sp>
        <p:nvSpPr>
          <p:cNvPr id="1048713" name=""/>
          <p:cNvSpPr txBox="1"/>
          <p:nvPr/>
        </p:nvSpPr>
        <p:spPr>
          <a:xfrm>
            <a:off x="5822737" y="11891324"/>
            <a:ext cx="2074210" cy="5232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4" name=""/>
          <p:cNvSpPr txBox="1"/>
          <p:nvPr/>
        </p:nvSpPr>
        <p:spPr>
          <a:xfrm>
            <a:off x="6425298" y="9448077"/>
            <a:ext cx="5003684" cy="9550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R</a:t>
            </a:r>
            <a:r>
              <a:rPr sz="2800" lang="en-US">
                <a:solidFill>
                  <a:srgbClr val="000000"/>
                </a:solidFill>
              </a:rPr>
              <a:t>a</a:t>
            </a:r>
            <a:r>
              <a:rPr sz="2800" lang="en-US">
                <a:solidFill>
                  <a:srgbClr val="000000"/>
                </a:solidFill>
              </a:rPr>
              <a:t>k</a:t>
            </a:r>
            <a:r>
              <a:rPr sz="2800" lang="en-US">
                <a:solidFill>
                  <a:srgbClr val="000000"/>
                </a:solidFill>
              </a:rPr>
              <a:t>s</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 </a:t>
            </a:r>
            <a:r>
              <a:rPr sz="2800" lang="en-US">
                <a:solidFill>
                  <a:srgbClr val="000000"/>
                </a:solidFill>
              </a:rPr>
              <a:t>M</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a:t>
            </a:r>
            <a:r>
              <a:rPr sz="2800" lang="en-US">
                <a:solidFill>
                  <a:srgbClr val="000000"/>
                </a:solidFill>
              </a:rPr>
              <a:t>s</a:t>
            </a:r>
            <a:r>
              <a:rPr sz="2800" lang="en-US">
                <a:solidFill>
                  <a:srgbClr val="000000"/>
                </a:solidFill>
              </a:rPr>
              <a:t>u</a:t>
            </a:r>
            <a:r>
              <a:rPr sz="2800" lang="en-US">
                <a:solidFill>
                  <a:srgbClr val="000000"/>
                </a:solidFill>
              </a:rPr>
              <a:t>n</a:t>
            </a:r>
            <a:r>
              <a:rPr sz="2800" lang="en-US">
                <a:solidFill>
                  <a:srgbClr val="000000"/>
                </a:solidFill>
              </a:rPr>
              <a:t>m</a:t>
            </a:r>
            <a:r>
              <a:rPr sz="2800" lang="en-US">
                <a:solidFill>
                  <a:srgbClr val="000000"/>
                </a:solidFill>
              </a:rPr>
              <a:t>1</a:t>
            </a:r>
            <a:r>
              <a:rPr sz="2800" lang="en-US">
                <a:solidFill>
                  <a:srgbClr val="000000"/>
                </a:solidFill>
              </a:rPr>
              <a:t>1</a:t>
            </a:r>
            <a:r>
              <a:rPr sz="2800" lang="en-US">
                <a:solidFill>
                  <a:srgbClr val="000000"/>
                </a:solidFill>
              </a:rPr>
              <a:t>2</a:t>
            </a:r>
            <a:r>
              <a:rPr sz="2800" lang="en-US">
                <a:solidFill>
                  <a:srgbClr val="000000"/>
                </a:solidFill>
              </a:rPr>
              <a:t>4</a:t>
            </a:r>
            <a:endParaRPr sz="2800" lang="en-IN">
              <a:solidFill>
                <a:srgbClr val="000000"/>
              </a:solidFill>
            </a:endParaRPr>
          </a:p>
        </p:txBody>
      </p:sp>
      <p:sp>
        <p:nvSpPr>
          <p:cNvPr id="1048715" name=""/>
          <p:cNvSpPr txBox="1"/>
          <p:nvPr/>
        </p:nvSpPr>
        <p:spPr>
          <a:xfrm>
            <a:off x="4981259" y="9655615"/>
            <a:ext cx="5793958" cy="523240"/>
          </a:xfrm>
          <a:prstGeom prst="rect"/>
        </p:spPr>
        <p:txBody>
          <a:bodyPr rtlCol="0" wrap="square">
            <a:spAutoFit/>
          </a:bodyPr>
          <a:p>
            <a:endParaRPr sz="2800" lang="en-IN">
              <a:solidFill>
                <a:srgbClr val="000000"/>
              </a:solidFill>
            </a:endParaRPr>
          </a:p>
        </p:txBody>
      </p:sp>
      <p:sp>
        <p:nvSpPr>
          <p:cNvPr id="1048716" name=""/>
          <p:cNvSpPr txBox="1"/>
          <p:nvPr/>
        </p:nvSpPr>
        <p:spPr>
          <a:xfrm>
            <a:off x="2162425" y="9879877"/>
            <a:ext cx="4000000" cy="5232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8" name=""/>
          <p:cNvSpPr txBox="1"/>
          <p:nvPr/>
        </p:nvSpPr>
        <p:spPr>
          <a:xfrm>
            <a:off x="10083570" y="-4752214"/>
            <a:ext cx="2690825" cy="955039"/>
          </a:xfrm>
          <a:prstGeom prst="rect"/>
        </p:spPr>
        <p:txBody>
          <a:bodyPr rtlCol="0" wrap="square">
            <a:spAutoFit/>
          </a:bodyPr>
          <a:p>
            <a:r>
              <a:rPr sz="2800" lang="en-IN">
                <a:solidFill>
                  <a:srgbClr val="000000"/>
                </a:solidFill>
              </a:rPr>
              <a:t>DIGITAL PORTFOLIO</a:t>
            </a:r>
            <a:endParaRPr sz="2800" lang="en-IN">
              <a:solidFill>
                <a:srgbClr val="000000"/>
              </a:solidFill>
            </a:endParaRPr>
          </a:p>
        </p:txBody>
      </p:sp>
      <p:sp>
        <p:nvSpPr>
          <p:cNvPr id="1048719" name=""/>
          <p:cNvSpPr txBox="1"/>
          <p:nvPr/>
        </p:nvSpPr>
        <p:spPr>
          <a:xfrm>
            <a:off x="6932547" y="7666796"/>
            <a:ext cx="4572000" cy="3977639"/>
          </a:xfrm>
          <a:prstGeom prst="rect"/>
        </p:spPr>
        <p:txBody>
          <a:bodyPr rtlCol="0" wrap="square">
            <a:spAutoFit/>
          </a:bodyPr>
          <a:p>
            <a:r>
              <a:rPr sz="2800" lang="en-IN">
                <a:solidFill>
                  <a:srgbClr val="000000"/>
                </a:solidFill>
              </a:rPr>
              <a:t>STUDENT NAME: RAKSHANA M
REGISTER NO &amp; NMID: ASUNM112401111058242
DEPARTMENT: BSC COMPUTER SCIENCE
COLLEGE: LNG GOVERNMENT COLLEGE / MADRAS UNIVERSITY</a:t>
            </a:r>
            <a:endParaRPr sz="2800" lang="en-IN">
              <a:solidFill>
                <a:srgbClr val="000000"/>
              </a:solidFill>
            </a:endParaRPr>
          </a:p>
        </p:txBody>
      </p:sp>
      <p:sp>
        <p:nvSpPr>
          <p:cNvPr id="1048720" name=""/>
          <p:cNvSpPr txBox="1"/>
          <p:nvPr/>
        </p:nvSpPr>
        <p:spPr>
          <a:xfrm>
            <a:off x="1971673" y="2798303"/>
            <a:ext cx="10078851" cy="2682240"/>
          </a:xfrm>
          <a:prstGeom prst="rect"/>
        </p:spPr>
        <p:txBody>
          <a:bodyPr rtlCol="0" wrap="square">
            <a:spAutoFit/>
          </a:bodyPr>
          <a:p>
            <a:r>
              <a:rPr sz="2800" lang="en-IN">
                <a:solidFill>
                  <a:srgbClr val="000000"/>
                </a:solidFill>
              </a:rPr>
              <a:t>STUDENT NAME: RAKSHANA M
REGISTER NO &amp; NMID: ASUNM112401111058242
DEPARTMENT: BSC COMPUTER SCIENCE
COLLEGE: LNG GOVERNMENT COLLEGE
UNIVERSITY: MADRAS UNIVERSITY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5907302" y="6858000"/>
            <a:ext cx="4572000" cy="4841240"/>
          </a:xfrm>
          <a:prstGeom prst="rect"/>
        </p:spPr>
        <p:txBody>
          <a:bodyPr rtlCol="0" wrap="square">
            <a:spAutoFit/>
          </a:bodyPr>
          <a:p>
            <a:r>
              <a:rPr sz="2800" lang="en-IN">
                <a:solidFill>
                  <a:srgbClr val="000000"/>
                </a:solidFill>
              </a:rPr>
              <a:t>About Me page with personal info
Skills section with progress bars
Projects with GitHub links and live previews
Contact form for emails
Resume download option
Responsive layout for all devices
</a:t>
            </a:r>
            <a:endParaRPr sz="2800" lang="en-IN">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2786633" y="1501997"/>
            <a:ext cx="3120669" cy="4971340"/>
          </a:xfrm>
          <a:prstGeom prst="rect"/>
        </p:spPr>
      </p:pic>
      <p:pic>
        <p:nvPicPr>
          <p:cNvPr id="2097169" name=""/>
          <p:cNvPicPr>
            <a:picLocks/>
          </p:cNvPicPr>
          <p:nvPr/>
        </p:nvPicPr>
        <p:blipFill>
          <a:blip xmlns:r="http://schemas.openxmlformats.org/officeDocument/2006/relationships" r:embed="rId3"/>
          <a:stretch>
            <a:fillRect/>
          </a:stretch>
        </p:blipFill>
        <p:spPr>
          <a:xfrm rot="6765">
            <a:off x="6449333" y="1659020"/>
            <a:ext cx="2989965" cy="481831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
          <p:cNvSpPr txBox="1"/>
          <p:nvPr/>
        </p:nvSpPr>
        <p:spPr>
          <a:xfrm>
            <a:off x="2469925" y="1486535"/>
            <a:ext cx="6261549" cy="4409440"/>
          </a:xfrm>
          <a:prstGeom prst="rect"/>
        </p:spPr>
        <p:txBody>
          <a:bodyPr rtlCol="0" wrap="square">
            <a:spAutoFit/>
          </a:bodyPr>
          <a:p>
            <a:r>
              <a:rPr sz="2800" lang="en-IN">
                <a:solidFill>
                  <a:srgbClr val="000000"/>
                </a:solidFill>
              </a:rPr>
              <a:t>Provides a professional way to present skills
Bridges gap between resumes and practical work
Easy to maintain and update
Improves visibility to recruiters and mentors
Interactive, modern, and user-friendly
A valuable tool for students’ professional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flipV="1">
            <a:off x="-1387114" y="13783071"/>
            <a:ext cx="15715967" cy="2578511"/>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38100">
            <a:solidFill>
              <a:srgbClr val="000000"/>
            </a:solidFill>
            <a:prstDash val="solid"/>
          </a:ln>
        </p:spPr>
        <p:txBody>
          <a:bodyPr bIns="0" lIns="0" rIns="0" rtlCol="0" tIns="0" wrap="square"/>
          <a:p>
            <a:r>
              <a:rPr dirty="0">
                <a:latin typeface="Times New Roman" panose="02020603050405020304" pitchFamily="18" charset="0"/>
                <a:cs typeface="Times New Roman" panose="02020603050405020304" pitchFamily="18" charset="0"/>
              </a:rPr>
              <a:t>Digital Portfolio</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9" name=""/>
          <p:cNvSpPr txBox="1"/>
          <p:nvPr/>
        </p:nvSpPr>
        <p:spPr>
          <a:xfrm>
            <a:off x="6372725" y="16099962"/>
            <a:ext cx="4000000" cy="5232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0" name=""/>
          <p:cNvSpPr txBox="1"/>
          <p:nvPr/>
        </p:nvSpPr>
        <p:spPr>
          <a:xfrm>
            <a:off x="1747836" y="11124333"/>
            <a:ext cx="4000000" cy="523240"/>
          </a:xfrm>
          <a:prstGeom prst="rect"/>
        </p:spPr>
        <p:txBody>
          <a:bodyPr rtlCol="0" wrap="square">
            <a:spAutoFit/>
          </a:bodyPr>
          <a:p>
            <a:r>
              <a:rPr sz="2800" lang="en-US">
                <a:solidFill>
                  <a:srgbClr val="000000"/>
                </a:solidFill>
              </a:rPr>
              <a:t>DIGITAL PORTFOLIO</a:t>
            </a:r>
            <a:endParaRPr sz="2800" lang="en-IN">
              <a:solidFill>
                <a:srgbClr val="000000"/>
              </a:solidFill>
            </a:endParaRPr>
          </a:p>
        </p:txBody>
      </p:sp>
      <p:sp>
        <p:nvSpPr>
          <p:cNvPr id="1048711" name=""/>
          <p:cNvSpPr txBox="1"/>
          <p:nvPr/>
        </p:nvSpPr>
        <p:spPr>
          <a:xfrm>
            <a:off x="2124075" y="2206943"/>
            <a:ext cx="4572000" cy="523240"/>
          </a:xfrm>
          <a:prstGeom prst="rect"/>
        </p:spPr>
        <p:txBody>
          <a:bodyPr rtlCol="0" wrap="square">
            <a:spAutoFit/>
          </a:bodyPr>
          <a:p>
            <a:r>
              <a:rPr sz="2800" lang="en-IN">
                <a:solidFill>
                  <a:srgbClr val="000000"/>
                </a:solidFill>
              </a:rPr>
              <a:t>DIGITAL PORTFOLIO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1188817" y="1876741"/>
            <a:ext cx="6472272" cy="4409440"/>
          </a:xfrm>
          <a:prstGeom prst="rect"/>
        </p:spPr>
        <p:txBody>
          <a:bodyPr rtlCol="0" wrap="square">
            <a:spAutoFit/>
          </a:bodyPr>
          <a:p>
            <a:r>
              <a:rPr sz="2800" lang="en-IN">
                <a:solidFill>
                  <a:srgbClr val="000000"/>
                </a:solidFill>
              </a:rPr>
              <a:t>Many students struggle to showcase their skills
Traditional resumes do not show practical work
Employers cannot evaluate projects easily
Need a professional digital portfolio
Bridges the gap between skills and presentation
Helps students stand out to recruiters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1750056" y="2192653"/>
            <a:ext cx="6908168" cy="3977641"/>
          </a:xfrm>
          <a:prstGeom prst="rect"/>
        </p:spPr>
        <p:txBody>
          <a:bodyPr rtlCol="0" wrap="square">
            <a:spAutoFit/>
          </a:bodyPr>
          <a:p>
            <a:r>
              <a:rPr sz="2800" lang="en-IN">
                <a:solidFill>
                  <a:srgbClr val="000000"/>
                </a:solidFill>
              </a:rPr>
              <a:t>Digital portfolio website for students
Showcases personal details, skills, and projects
Accessible on desktop and mobile
Interactive and professional design
Easy to update with new projects
Improves visibility for recruiters and mentors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2003238" y="2019299"/>
            <a:ext cx="6665798" cy="3977640"/>
          </a:xfrm>
          <a:prstGeom prst="rect"/>
        </p:spPr>
        <p:txBody>
          <a:bodyPr rtlCol="0" wrap="square">
            <a:spAutoFit/>
          </a:bodyPr>
          <a:p>
            <a:r>
              <a:rPr sz="2800" lang="en-IN">
                <a:solidFill>
                  <a:srgbClr val="000000"/>
                </a:solidFill>
              </a:rPr>
              <a:t>Students showcase their skills and projects
Recruiters evaluate talent efficiently
Teachers monitor student progress
Provides professional online presence
Supports career applications and interviews
Centralized platform for all projects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rot="21596732">
            <a:off x="2820879" y="1971992"/>
            <a:ext cx="7396757" cy="3114040"/>
          </a:xfrm>
          <a:prstGeom prst="rect"/>
        </p:spPr>
        <p:txBody>
          <a:bodyPr rtlCol="0" wrap="square">
            <a:spAutoFit/>
          </a:bodyPr>
          <a:p>
            <a:r>
              <a:rPr sz="2800" lang="en-IN">
                <a:solidFill>
                  <a:srgbClr val="000000"/>
                </a:solidFill>
              </a:rPr>
              <a:t>Frontend: HTML, CSS, JavaScript
Backend: Node.js and Express.js
Database: MongoDB
Design Tools: Figma and Canva
Code Management: GitHub, VS Code
Framework: Bootstrap for responsive design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
          <p:cNvSpPr txBox="1"/>
          <p:nvPr/>
        </p:nvSpPr>
        <p:spPr>
          <a:xfrm>
            <a:off x="1666875" y="1920900"/>
            <a:ext cx="6845086" cy="3545840"/>
          </a:xfrm>
          <a:prstGeom prst="rect"/>
        </p:spPr>
        <p:txBody>
          <a:bodyPr rtlCol="0" wrap="square">
            <a:spAutoFit/>
          </a:bodyPr>
          <a:p>
            <a:r>
              <a:rPr sz="2800" lang="en-IN">
                <a:solidFill>
                  <a:srgbClr val="000000"/>
                </a:solidFill>
              </a:rPr>
              <a:t>Clean design with sections: About Me, Skills, Projects, Contact
Responsive layout for all devices
Professional color scheme and typography
Interactive elements like hover effects
Progress bars for skills section
Easy navigation for smooth user experience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p:txBody>
          <a:bodyPr/>
          <a:p>
            <a:r>
              <a:rPr dirty="0" lang="en-IN"/>
              <a:t>FEATURES AND FUNCTIONALITY</a:t>
            </a:r>
          </a:p>
        </p:txBody>
      </p:sp>
      <p:sp>
        <p:nvSpPr>
          <p:cNvPr id="1048608" name=""/>
          <p:cNvSpPr txBox="1"/>
          <p:nvPr/>
        </p:nvSpPr>
        <p:spPr>
          <a:xfrm>
            <a:off x="2193899" y="1871979"/>
            <a:ext cx="7804202" cy="3114040"/>
          </a:xfrm>
          <a:prstGeom prst="rect"/>
        </p:spPr>
        <p:txBody>
          <a:bodyPr rtlCol="0" wrap="square">
            <a:spAutoFit/>
          </a:bodyPr>
          <a:p>
            <a:r>
              <a:rPr sz="2800" lang="en-IN">
                <a:solidFill>
                  <a:srgbClr val="000000"/>
                </a:solidFill>
              </a:rPr>
              <a:t>About Me page with personal info
Skills section with progress bars
Projects with GitHub links and live previews
Contact form for emails
Resume download option
Responsive layout for all devices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2025-09-04T11:47:01Z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33721850e5c149d8b80181218fc463da</vt:lpwstr>
  </property>
</Properties>
</file>