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2" r:id="rId4"/>
    <p:sldId id="258" r:id="rId5"/>
    <p:sldId id="263" r:id="rId6"/>
    <p:sldId id="268" r:id="rId7"/>
    <p:sldId id="266" r:id="rId8"/>
    <p:sldId id="269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3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2" y="4171949"/>
            <a:ext cx="5457919" cy="1085851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800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3" y="389966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2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2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3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12/14/16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9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Calvin Dating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by: Jay Bigelow, Carol Schott, Jake Schott, Drew Vande Lune, &amp; Logan VanProyen </a:t>
            </a:r>
            <a:endParaRPr lang="en-US" dirty="0"/>
          </a:p>
        </p:txBody>
      </p:sp>
      <p:pic>
        <p:nvPicPr>
          <p:cNvPr id="6" name="Picture 5" descr="calvi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0556"/>
            <a:ext cx="2808913" cy="28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2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Server is well built</a:t>
            </a:r>
          </a:p>
          <a:p>
            <a:pPr lvl="1"/>
            <a:r>
              <a:rPr lang="en-US" dirty="0" smtClean="0"/>
              <a:t>Visually appealing</a:t>
            </a:r>
          </a:p>
          <a:p>
            <a:pPr lvl="1"/>
            <a:r>
              <a:rPr lang="en-US" dirty="0" smtClean="0"/>
              <a:t>Intuitive UI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Limited functionality</a:t>
            </a:r>
          </a:p>
          <a:p>
            <a:pPr lvl="1"/>
            <a:r>
              <a:rPr lang="en-US" dirty="0" smtClean="0"/>
              <a:t>Heavily dependent on large numbers of user participation</a:t>
            </a:r>
          </a:p>
          <a:p>
            <a:pPr lvl="1"/>
            <a:r>
              <a:rPr lang="en-US" dirty="0" smtClean="0"/>
              <a:t>Not secure</a:t>
            </a:r>
            <a:endParaRPr lang="en-US" dirty="0" smtClean="0"/>
          </a:p>
          <a:p>
            <a:r>
              <a:rPr lang="en-US" dirty="0" smtClean="0"/>
              <a:t>How to improve</a:t>
            </a:r>
          </a:p>
          <a:p>
            <a:pPr lvl="1"/>
            <a:r>
              <a:rPr lang="en-US" dirty="0" smtClean="0"/>
              <a:t>Improve functionality</a:t>
            </a:r>
          </a:p>
          <a:p>
            <a:pPr lvl="1"/>
            <a:r>
              <a:rPr lang="en-US" dirty="0" smtClean="0"/>
              <a:t>Advertise</a:t>
            </a:r>
          </a:p>
        </p:txBody>
      </p:sp>
    </p:spTree>
    <p:extLst>
      <p:ext uri="{BB962C8B-B14F-4D97-AF65-F5344CB8AC3E}">
        <p14:creationId xmlns:p14="http://schemas.microsoft.com/office/powerpoint/2010/main" val="211565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8287" y="3456263"/>
            <a:ext cx="5457919" cy="1085851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7" name="Picture Placeholder 6" descr="64956709-niroworld-question-marks-in-a-row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2" b="7706"/>
          <a:stretch/>
        </p:blipFill>
        <p:spPr>
          <a:xfrm>
            <a:off x="88527" y="0"/>
            <a:ext cx="5646867" cy="2906248"/>
          </a:xfrm>
        </p:spPr>
      </p:pic>
    </p:spTree>
    <p:extLst>
      <p:ext uri="{BB962C8B-B14F-4D97-AF65-F5344CB8AC3E}">
        <p14:creationId xmlns:p14="http://schemas.microsoft.com/office/powerpoint/2010/main" val="29962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1"/>
            <a:ext cx="7288172" cy="3916363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Dating app for Calvin students</a:t>
            </a:r>
          </a:p>
          <a:p>
            <a:pPr lvl="2"/>
            <a:r>
              <a:rPr lang="en-US" sz="2400" dirty="0"/>
              <a:t>For people looking for relationships</a:t>
            </a:r>
          </a:p>
          <a:p>
            <a:pPr lvl="2"/>
            <a:r>
              <a:rPr lang="en-US" sz="2400" dirty="0"/>
              <a:t>Also for people looking to just hang out</a:t>
            </a:r>
          </a:p>
          <a:p>
            <a:pPr lvl="1"/>
            <a:r>
              <a:rPr lang="en-US" sz="2400" dirty="0" smtClean="0"/>
              <a:t>Calvin culture </a:t>
            </a:r>
          </a:p>
          <a:p>
            <a:pPr lvl="1"/>
            <a:r>
              <a:rPr lang="en-US" sz="2400" dirty="0" smtClean="0"/>
              <a:t>Date </a:t>
            </a:r>
            <a:r>
              <a:rPr lang="en-US" sz="2400" dirty="0" smtClean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17145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705" y="126421"/>
            <a:ext cx="4966446" cy="1398494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7" name="Picture 6" descr="medium0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7" r="31310"/>
          <a:stretch/>
        </p:blipFill>
        <p:spPr>
          <a:xfrm>
            <a:off x="1109749" y="736025"/>
            <a:ext cx="3821204" cy="60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21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132" y="890450"/>
            <a:ext cx="6589910" cy="1398494"/>
          </a:xfrm>
        </p:spPr>
        <p:txBody>
          <a:bodyPr/>
          <a:lstStyle/>
          <a:p>
            <a:r>
              <a:rPr lang="en-US" dirty="0" smtClean="0"/>
              <a:t>Design and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2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Begins with a login or sign up activity</a:t>
            </a:r>
          </a:p>
          <a:p>
            <a:r>
              <a:rPr lang="en-US" dirty="0" smtClean="0"/>
              <a:t>Four tab system</a:t>
            </a:r>
          </a:p>
          <a:p>
            <a:pPr lvl="1"/>
            <a:r>
              <a:rPr lang="en-US" dirty="0" smtClean="0"/>
              <a:t>The Tabs can be slid to the sides to switch </a:t>
            </a:r>
            <a:r>
              <a:rPr lang="en-US" dirty="0" smtClean="0"/>
              <a:t>between</a:t>
            </a:r>
          </a:p>
          <a:p>
            <a:pPr lvl="1"/>
            <a:r>
              <a:rPr lang="en-US" dirty="0" smtClean="0"/>
              <a:t>Progression of relationship parallels tabs </a:t>
            </a:r>
            <a:endParaRPr lang="en-US" dirty="0" smtClean="0"/>
          </a:p>
          <a:p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Meant to be through the top bar</a:t>
            </a:r>
          </a:p>
          <a:p>
            <a:pPr lvl="1"/>
            <a:r>
              <a:rPr lang="en-US" dirty="0" smtClean="0"/>
              <a:t>Slider to sort searches</a:t>
            </a:r>
          </a:p>
          <a:p>
            <a:pPr lvl="1"/>
            <a:r>
              <a:rPr lang="en-US" dirty="0" smtClean="0"/>
              <a:t>Brings the user to the search tab</a:t>
            </a:r>
          </a:p>
        </p:txBody>
      </p:sp>
    </p:spTree>
    <p:extLst>
      <p:ext uri="{BB962C8B-B14F-4D97-AF65-F5344CB8AC3E}">
        <p14:creationId xmlns:p14="http://schemas.microsoft.com/office/powerpoint/2010/main" val="292257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UIDiagramWithImages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847" r="-29847"/>
          <a:stretch>
            <a:fillRect/>
          </a:stretch>
        </p:blipFill>
        <p:spPr>
          <a:xfrm>
            <a:off x="457804" y="160187"/>
            <a:ext cx="9377576" cy="65702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63524" y="346415"/>
            <a:ext cx="7772400" cy="594626"/>
          </a:xfrm>
        </p:spPr>
        <p:txBody>
          <a:bodyPr/>
          <a:lstStyle/>
          <a:p>
            <a:r>
              <a:rPr lang="en-US" dirty="0" smtClean="0"/>
              <a:t>UI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2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Suggested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Adjusted location of survey</a:t>
            </a:r>
          </a:p>
          <a:p>
            <a:r>
              <a:rPr lang="en-US" dirty="0" smtClean="0"/>
              <a:t>Survey itself was adjusted</a:t>
            </a:r>
          </a:p>
          <a:p>
            <a:pPr lvl="1"/>
            <a:r>
              <a:rPr lang="en-US" dirty="0" smtClean="0"/>
              <a:t>Edit profile survey</a:t>
            </a:r>
          </a:p>
          <a:p>
            <a:pPr lvl="1"/>
            <a:r>
              <a:rPr lang="en-US" dirty="0" smtClean="0"/>
              <a:t>Matching survey</a:t>
            </a:r>
          </a:p>
          <a:p>
            <a:r>
              <a:rPr lang="en-US" dirty="0" smtClean="0"/>
              <a:t>Updated UI</a:t>
            </a:r>
          </a:p>
          <a:p>
            <a:pPr lvl="1"/>
            <a:r>
              <a:rPr lang="en-US" dirty="0" smtClean="0"/>
              <a:t>Signup</a:t>
            </a:r>
          </a:p>
          <a:p>
            <a:pPr lvl="1"/>
            <a:r>
              <a:rPr lang="en-US" dirty="0" smtClean="0"/>
              <a:t>Login</a:t>
            </a:r>
          </a:p>
          <a:p>
            <a:r>
              <a:rPr lang="en-US" dirty="0" smtClean="0"/>
              <a:t>Order of Tabs</a:t>
            </a:r>
          </a:p>
          <a:p>
            <a:pPr lvl="1"/>
            <a:r>
              <a:rPr lang="en-US" dirty="0" smtClean="0"/>
              <a:t>Profile, Find, Message, Calendar</a:t>
            </a:r>
          </a:p>
          <a:p>
            <a:r>
              <a:rPr lang="en-US" dirty="0" smtClean="0"/>
              <a:t>Got the server 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92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Updated Database Schema.pdf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86" r="-17086"/>
          <a:stretch>
            <a:fillRect/>
          </a:stretch>
        </p:blipFill>
        <p:spPr>
          <a:xfrm>
            <a:off x="-1006783" y="0"/>
            <a:ext cx="10996846" cy="106066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8764" y="5243733"/>
            <a:ext cx="7772400" cy="594626"/>
          </a:xfrm>
        </p:spPr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80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57579" y="5197965"/>
            <a:ext cx="7772400" cy="594626"/>
          </a:xfrm>
        </p:spPr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pic>
        <p:nvPicPr>
          <p:cNvPr id="5" name="Picture Placeholder 4" descr="Deployment Diagram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4" r="-5164"/>
          <a:stretch>
            <a:fillRect/>
          </a:stretch>
        </p:blipFill>
        <p:spPr>
          <a:xfrm>
            <a:off x="0" y="306191"/>
            <a:ext cx="8458200" cy="5486400"/>
          </a:xfrm>
        </p:spPr>
      </p:pic>
    </p:spTree>
    <p:extLst>
      <p:ext uri="{BB962C8B-B14F-4D97-AF65-F5344CB8AC3E}">
        <p14:creationId xmlns:p14="http://schemas.microsoft.com/office/powerpoint/2010/main" val="159181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62081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2769</TotalTime>
  <Words>169</Words>
  <Application>Microsoft Macintosh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Calvin Dating App</vt:lpstr>
      <vt:lpstr>Vision</vt:lpstr>
      <vt:lpstr>Demo</vt:lpstr>
      <vt:lpstr>Design and Changes</vt:lpstr>
      <vt:lpstr>User Interface Design</vt:lpstr>
      <vt:lpstr>UI Diagram</vt:lpstr>
      <vt:lpstr>Testing Suggested Changes</vt:lpstr>
      <vt:lpstr>Database Schema</vt:lpstr>
      <vt:lpstr>Deployment Diagram</vt:lpstr>
      <vt:lpstr>Assessment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Calvin Dating App</dc:title>
  <dc:creator>Jacob Schott</dc:creator>
  <cp:lastModifiedBy>Jacob Schott</cp:lastModifiedBy>
  <cp:revision>32</cp:revision>
  <dcterms:created xsi:type="dcterms:W3CDTF">2016-11-10T18:25:51Z</dcterms:created>
  <dcterms:modified xsi:type="dcterms:W3CDTF">2016-12-15T14:18:10Z</dcterms:modified>
</cp:coreProperties>
</file>