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descr="Shape 98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65818" y="184487"/>
            <a:ext cx="2159000" cy="1054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6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15" name="Google Shape;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 rot="5400000">
            <a:off x="7133431" y="1956593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 rot="5400000">
            <a:off x="1799431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descr="Shape 96"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113" y="6103993"/>
            <a:ext cx="49810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682" y="6103992"/>
            <a:ext cx="632218" cy="56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839787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9787" y="1681163"/>
            <a:ext cx="51577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839786" y="2505075"/>
            <a:ext cx="5157789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3" type="body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839787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839786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839787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 rot="5400000">
            <a:off x="3920330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4294967295" type="ctrTitle"/>
          </p:nvPr>
        </p:nvSpPr>
        <p:spPr>
          <a:xfrm>
            <a:off x="1502878" y="1480450"/>
            <a:ext cx="9144001" cy="2387601"/>
          </a:xfrm>
          <a:prstGeom prst="rect">
            <a:avLst/>
          </a:prstGeom>
          <a:solidFill>
            <a:srgbClr val="29D4E9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b="1" i="0" lang="es-419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CS1103</a:t>
            </a:r>
            <a:br>
              <a:rPr b="1" i="0" lang="es-419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419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II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2"/>
          <p:cNvSpPr txBox="1"/>
          <p:nvPr>
            <p:ph idx="4294967295" type="subTitle"/>
          </p:nvPr>
        </p:nvSpPr>
        <p:spPr>
          <a:xfrm>
            <a:off x="1502879" y="4263883"/>
            <a:ext cx="9144001" cy="717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Unidad 6 : Templates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oogle Shape;62;p12"/>
          <p:cNvGrpSpPr/>
          <p:nvPr/>
        </p:nvGrpSpPr>
        <p:grpSpPr>
          <a:xfrm>
            <a:off x="4754257" y="5780071"/>
            <a:ext cx="5892622" cy="692770"/>
            <a:chOff x="-1" y="-1"/>
            <a:chExt cx="5892621" cy="369334"/>
          </a:xfrm>
        </p:grpSpPr>
        <p:sp>
          <p:nvSpPr>
            <p:cNvPr id="63" name="Google Shape;63;p12"/>
            <p:cNvSpPr/>
            <p:nvPr/>
          </p:nvSpPr>
          <p:spPr>
            <a:xfrm>
              <a:off x="-1" y="-1"/>
              <a:ext cx="5892621" cy="369334"/>
            </a:xfrm>
            <a:prstGeom prst="rect">
              <a:avLst/>
            </a:prstGeom>
            <a:solidFill>
              <a:srgbClr val="29D4E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2"/>
            <p:cNvSpPr txBox="1"/>
            <p:nvPr/>
          </p:nvSpPr>
          <p:spPr>
            <a:xfrm>
              <a:off x="-1" y="-1"/>
              <a:ext cx="5892621" cy="358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s-419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Profesor:   Estanislao Contreras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s-419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Rubén Rivas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s-419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Logro de la sesión: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Ejercicios de Templates.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s-419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Contenido: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s-419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Templates de Funciones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s-419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Templates de Clases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s-419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Template de funciones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s-419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Elaborar un template de funciones que obtenga el valor mínimo de un arreglo.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592824" y="3215148"/>
            <a:ext cx="9674943" cy="28931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a[5] = {10, 1, 7, 20, -2};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b[4] = {“biblioteca”s, “bibliografia”s,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“bibliografo”s, “bibliomania”s};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utec::mínimo(a, 5) &lt;&lt; ‘\n’;	// -2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utec::mínimo(b, 4) &lt;&lt; ‘\n’;	// bibliografia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s-419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Template de funciones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s-419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Crear un template de función que permita obtener el valor máximo y aceptar cualquier tipo std de colección secuencial (vector, list, array).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1678857" y="3868639"/>
            <a:ext cx="9674943" cy="230832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vector&lt;int&gt; a = {10, 1, 7, 20, -2};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list&lt;string&gt; b = {“biblioteca”s, “bibliografia”s,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“bibliografo”s, “bibliomania”s};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utec::maximo(a) &lt;&lt; ‘\n’;	 // -2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utec::maximo(b) &lt;&lt; ‘\n’;	 // bibliografia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s-419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Template de funciones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838200" y="1690700"/>
            <a:ext cx="10515600" cy="4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s-419" sz="3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Elaborar un template de funciones que permita filtrar los múltiplos de un numero determinado.</a:t>
            </a:r>
            <a:endParaRPr/>
          </a:p>
          <a:p>
            <a:pPr indent="0" lvl="0" marL="50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1678850" y="3180373"/>
            <a:ext cx="9675000" cy="3525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int n = 10;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std::</a:t>
            </a:r>
            <a:r>
              <a:rPr b="1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random_device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rd;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vector&lt;int&gt; v;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(int i=0; i &lt; n; i++)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v.push_back(rd()%100);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std::cout &lt;&lt; "\nMultiplo de 3\n";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(auto&amp; item: utec::mul&lt;3&gt;(v))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std::cout &lt;&lt; item &lt;&lt; " ";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std::cout &lt;&lt; "\nMultiplo de 5\n";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(auto&amp; item: utec::mul&lt;5&gt;(v))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std::cout &lt;&lt; item &lt;&lt; " ";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s-419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Template de Clases</a:t>
            </a:r>
            <a:endParaRPr b="1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Elaborar un template de clases que permita calcular la secuencia Fibonacci de un número n.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1442883" y="3585795"/>
            <a:ext cx="9674943" cy="83099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Fibonacci&lt;5&gt;::value &lt;&lt; ‘\n’;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Fibonacci&lt;8&gt;::value &lt;&lt; ‘\n’;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s-419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Template de Clases</a:t>
            </a:r>
            <a:endParaRPr b="1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Escribir una función que permita agregar un nueva palabra en forma ordenada de modo que de si la es mayor debera ubicarse a la derecha sino deberá agregarse a la izquierda.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 la palabra coincide deberá aumentar la cantidad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Todas las palabras deberán ser grabadas en forma alfabética.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3812459" y="4521939"/>
            <a:ext cx="4859594" cy="1938992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 Tnode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string word;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int quantity;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Tnode∗ left;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Tnode∗ right; };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s-419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Template de Clases</a:t>
            </a:r>
            <a:endParaRPr b="1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Elaborar una función que permita imprimir la anterior estructura.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419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Modificarla para que la estructura sea genérica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921775" y="3031798"/>
            <a:ext cx="10432025" cy="34163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Tnode* root = nullptr;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vector&lt;string&gt; palabras = {“jose”, “alberto”, “maria”, “luis”, “carlos”, “doris”, “rosa”, “ada”};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(auto&amp; p : palabras)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UTEC::agregar(root, p);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UTEC:imprimir(root);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