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8" r:id="rId3"/>
    <p:sldMasterId id="2147483699" r:id="rId4"/>
    <p:sldMasterId id="214748370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regular.fntdata"/><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61" name="Google Shape;2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39bb20f992_0_10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19" name="Google Shape;319;g39bb20f992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9bb20f992_0_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25" name="Google Shape;325;g39bb20f992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9bb20f992_0_2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32" name="Google Shape;332;g39bb20f99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39bb20f992_0_8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46" name="Google Shape;346;g39bb20f992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39bb20f992_0_5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3" name="Google Shape;353;g39bb20f992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9bb20f992_0_5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60" name="Google Shape;360;g39bb20f992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39bb20f992_0_7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0" name="Google Shape;370;g39bb20f992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9bb20f992_0_8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8" name="Google Shape;378;g39bb20f99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f82af4c5e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f82af4c5e_4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9edf16bc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9edf16bc8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f8564c22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f8564c220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9edf16bc8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9edf16bc8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El interprete lee el código fuente y el resultado aparece en en el output.</a:t>
            </a:r>
            <a:endParaRPr b="0" i="0" sz="1800" u="none" cap="none" strike="noStrike">
              <a:solidFill>
                <a:srgbClr val="000000"/>
              </a:solidFill>
              <a:latin typeface="Helvetica Neue"/>
              <a:ea typeface="Helvetica Neue"/>
              <a:cs typeface="Helvetica Neue"/>
              <a:sym typeface="Helvetica Neue"/>
            </a:endParaRPr>
          </a:p>
          <a:p>
            <a:pPr indent="-171450" lvl="0" marL="17145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000000"/>
                </a:solidFill>
                <a:latin typeface="Calibri"/>
                <a:ea typeface="Calibri"/>
                <a:cs typeface="Calibri"/>
                <a:sym typeface="Calibri"/>
              </a:rPr>
              <a:t>El compilador </a:t>
            </a:r>
            <a:r>
              <a:rPr b="0" i="0" lang="en-US" sz="1200" u="none" cap="none" strike="noStrike">
                <a:solidFill>
                  <a:srgbClr val="000000"/>
                </a:solidFill>
                <a:latin typeface="Calibri"/>
                <a:ea typeface="Calibri"/>
                <a:cs typeface="Calibri"/>
                <a:sym typeface="Calibri"/>
              </a:rPr>
              <a:t>lee el código y crea el </a:t>
            </a:r>
            <a:r>
              <a:rPr b="1" i="0" lang="en-US" sz="1200" u="none" cap="none" strike="noStrike">
                <a:solidFill>
                  <a:srgbClr val="000000"/>
                </a:solidFill>
                <a:latin typeface="Calibri"/>
                <a:ea typeface="Calibri"/>
                <a:cs typeface="Calibri"/>
                <a:sym typeface="Calibri"/>
              </a:rPr>
              <a:t>código objeto </a:t>
            </a:r>
            <a:r>
              <a:rPr b="0" i="0" lang="en-US" sz="1200" u="none" cap="none" strike="noStrike">
                <a:solidFill>
                  <a:srgbClr val="000000"/>
                </a:solidFill>
                <a:latin typeface="Calibri"/>
                <a:ea typeface="Calibri"/>
                <a:cs typeface="Calibri"/>
                <a:sym typeface="Calibri"/>
              </a:rPr>
              <a:t>( instrucciones el lenguaje de computadora) </a:t>
            </a:r>
            <a:r>
              <a:rPr b="1" i="0" lang="en-US" sz="1200" u="none" cap="none" strike="noStrike">
                <a:solidFill>
                  <a:srgbClr val="000000"/>
                </a:solidFill>
                <a:latin typeface="Calibri"/>
                <a:ea typeface="Calibri"/>
                <a:cs typeface="Calibri"/>
                <a:sym typeface="Calibri"/>
              </a:rPr>
              <a:t>el enlazador </a:t>
            </a:r>
            <a:r>
              <a:rPr b="0" i="0" lang="en-US" sz="1200" u="none" cap="none" strike="noStrike">
                <a:solidFill>
                  <a:srgbClr val="000000"/>
                </a:solidFill>
                <a:latin typeface="Calibri"/>
                <a:ea typeface="Calibri"/>
                <a:cs typeface="Calibri"/>
                <a:sym typeface="Calibri"/>
              </a:rPr>
              <a:t>combina bibliotecas y genera el programa. La ejecución genera el resultado en el output.</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76" name="Google Shape;2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84" name="Google Shape;2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290" name="Google Shape;2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9bb20f992_0_1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295" name="Google Shape;295;g39bb20f992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9bb20f992_0_1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01" name="Google Shape;301;g39bb20f992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07" name="Google Shape;3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9bb20f992_0_9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313" name="Google Shape;313;g39bb20f992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hyperlink" Target="http://wmn.cs.ccu.edu.tw/" TargetMode="Externa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hyperlink" Target="http://wmn.cs.ccu.edu.tw/" TargetMode="Externa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rgbClr val="000000"/>
              </a:buClr>
              <a:buSzPts val="6000"/>
              <a:buFont typeface="Calibri"/>
              <a:buNone/>
              <a:defRPr b="0" i="0" sz="6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1" name="Google Shape;11;p2"/>
          <p:cNvSpPr txBox="1"/>
          <p:nvPr>
            <p:ph idx="1" type="body"/>
          </p:nvPr>
        </p:nvSpPr>
        <p:spPr>
          <a:xfrm>
            <a:off x="1524000" y="3602037"/>
            <a:ext cx="9144000" cy="1655762"/>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1pPr>
            <a:lvl2pPr indent="-228600" lvl="1" marL="9144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2pPr>
            <a:lvl3pPr indent="-228600" lvl="2" marL="13716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4pPr>
            <a:lvl5pPr indent="-228600" lvl="4" marL="22860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2" name="Google Shape;12;p2"/>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Shape 98" id="13" name="Google Shape;13;p2"/>
          <p:cNvPicPr preferRelativeResize="0"/>
          <p:nvPr/>
        </p:nvPicPr>
        <p:blipFill rotWithShape="1">
          <a:blip r:embed="rId2">
            <a:alphaModFix/>
          </a:blip>
          <a:srcRect b="0" l="0" r="0" t="0"/>
          <a:stretch/>
        </p:blipFill>
        <p:spPr>
          <a:xfrm>
            <a:off x="9865818" y="184487"/>
            <a:ext cx="2159000" cy="1054101"/>
          </a:xfrm>
          <a:prstGeom prst="rect">
            <a:avLst/>
          </a:prstGeom>
          <a:noFill/>
          <a:ln>
            <a:noFill/>
          </a:ln>
        </p:spPr>
      </p:pic>
      <p:pic>
        <p:nvPicPr>
          <p:cNvPr descr="Shape 96" id="14" name="Google Shape;14;p2"/>
          <p:cNvPicPr preferRelativeResize="0"/>
          <p:nvPr/>
        </p:nvPicPr>
        <p:blipFill rotWithShape="1">
          <a:blip r:embed="rId3">
            <a:alphaModFix/>
          </a:blip>
          <a:srcRect b="0" l="0" r="0" t="0"/>
          <a:stretch/>
        </p:blipFill>
        <p:spPr>
          <a:xfrm>
            <a:off x="323530" y="5989470"/>
            <a:ext cx="498108" cy="660596"/>
          </a:xfrm>
          <a:prstGeom prst="rect">
            <a:avLst/>
          </a:prstGeom>
          <a:noFill/>
          <a:ln>
            <a:noFill/>
          </a:ln>
        </p:spPr>
      </p:pic>
      <p:pic>
        <p:nvPicPr>
          <p:cNvPr descr="Shape 97" id="15" name="Google Shape;15;p2"/>
          <p:cNvPicPr preferRelativeResize="0"/>
          <p:nvPr/>
        </p:nvPicPr>
        <p:blipFill rotWithShape="1">
          <a:blip r:embed="rId4">
            <a:alphaModFix/>
          </a:blip>
          <a:srcRect b="0" l="0" r="0" t="0"/>
          <a:stretch/>
        </p:blipFill>
        <p:spPr>
          <a:xfrm>
            <a:off x="899594" y="6038450"/>
            <a:ext cx="632218" cy="5695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53" name="Shape 53"/>
        <p:cNvGrpSpPr/>
        <p:nvPr/>
      </p:nvGrpSpPr>
      <p:grpSpPr>
        <a:xfrm>
          <a:off x="0" y="0"/>
          <a:ext cx="0" cy="0"/>
          <a:chOff x="0" y="0"/>
          <a:chExt cx="0" cy="0"/>
        </a:xfrm>
      </p:grpSpPr>
      <p:sp>
        <p:nvSpPr>
          <p:cNvPr id="54" name="Google Shape;54;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55" name="Google Shape;55;p11"/>
          <p:cNvSpPr txBox="1"/>
          <p:nvPr>
            <p:ph idx="1" type="body"/>
          </p:nvPr>
        </p:nvSpPr>
        <p:spPr>
          <a:xfrm rot="5400000">
            <a:off x="3920330" y="-1256505"/>
            <a:ext cx="4351339"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56" name="Google Shape;56;p11"/>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57" name="Shape 57"/>
        <p:cNvGrpSpPr/>
        <p:nvPr/>
      </p:nvGrpSpPr>
      <p:grpSpPr>
        <a:xfrm>
          <a:off x="0" y="0"/>
          <a:ext cx="0" cy="0"/>
          <a:chOff x="0" y="0"/>
          <a:chExt cx="0" cy="0"/>
        </a:xfrm>
      </p:grpSpPr>
      <p:sp>
        <p:nvSpPr>
          <p:cNvPr id="58" name="Google Shape;58;p12"/>
          <p:cNvSpPr txBox="1"/>
          <p:nvPr>
            <p:ph type="title"/>
          </p:nvPr>
        </p:nvSpPr>
        <p:spPr>
          <a:xfrm rot="5400000">
            <a:off x="7133431" y="1956593"/>
            <a:ext cx="5811839"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59" name="Google Shape;59;p12"/>
          <p:cNvSpPr txBox="1"/>
          <p:nvPr>
            <p:ph idx="1" type="body"/>
          </p:nvPr>
        </p:nvSpPr>
        <p:spPr>
          <a:xfrm rot="5400000">
            <a:off x="1799431" y="-596105"/>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60" name="Google Shape;60;p12"/>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65" name="Shape 65"/>
        <p:cNvGrpSpPr/>
        <p:nvPr/>
      </p:nvGrpSpPr>
      <p:grpSpPr>
        <a:xfrm>
          <a:off x="0" y="0"/>
          <a:ext cx="0" cy="0"/>
          <a:chOff x="0" y="0"/>
          <a:chExt cx="0" cy="0"/>
        </a:xfrm>
      </p:grpSpPr>
      <p:sp>
        <p:nvSpPr>
          <p:cNvPr id="66" name="Google Shape;66;p14"/>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67" name="Google Shape;67;p14"/>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68" name="Google Shape;68;p14"/>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title"/>
          </p:nvPr>
        </p:nvSpPr>
        <p:spPr>
          <a:xfrm>
            <a:off x="1524000" y="1122362"/>
            <a:ext cx="9144000" cy="23877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rgbClr val="000000"/>
              </a:buClr>
              <a:buSzPts val="6000"/>
              <a:buFont typeface="Calibri"/>
              <a:buNone/>
              <a:defRPr b="0" i="0" sz="6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1" name="Google Shape;71;p15"/>
          <p:cNvSpPr txBox="1"/>
          <p:nvPr>
            <p:ph idx="1" type="body"/>
          </p:nvPr>
        </p:nvSpPr>
        <p:spPr>
          <a:xfrm>
            <a:off x="1524000" y="3602037"/>
            <a:ext cx="9144000" cy="16557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1pPr>
            <a:lvl2pPr indent="-228600" lvl="1" marL="9144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2pPr>
            <a:lvl3pPr indent="-228600" lvl="2" marL="13716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4pPr>
            <a:lvl5pPr indent="-228600" lvl="4" marL="22860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72" name="Google Shape;72;p15"/>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73" name="Shape 73"/>
        <p:cNvGrpSpPr/>
        <p:nvPr/>
      </p:nvGrpSpPr>
      <p:grpSpPr>
        <a:xfrm>
          <a:off x="0" y="0"/>
          <a:ext cx="0" cy="0"/>
          <a:chOff x="0" y="0"/>
          <a:chExt cx="0" cy="0"/>
        </a:xfrm>
      </p:grpSpPr>
      <p:sp>
        <p:nvSpPr>
          <p:cNvPr id="74" name="Google Shape;74;p16"/>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p:cSld name="Title and two columns">
    <p:spTree>
      <p:nvGrpSpPr>
        <p:cNvPr id="75" name="Shape 75"/>
        <p:cNvGrpSpPr/>
        <p:nvPr/>
      </p:nvGrpSpPr>
      <p:grpSpPr>
        <a:xfrm>
          <a:off x="0" y="0"/>
          <a:ext cx="0" cy="0"/>
          <a:chOff x="0" y="0"/>
          <a:chExt cx="0" cy="0"/>
        </a:xfrm>
      </p:grpSpPr>
      <p:sp>
        <p:nvSpPr>
          <p:cNvPr id="76" name="Google Shape;76;p17"/>
          <p:cNvSpPr txBox="1"/>
          <p:nvPr>
            <p:ph type="title"/>
          </p:nvPr>
        </p:nvSpPr>
        <p:spPr>
          <a:xfrm>
            <a:off x="415600" y="593366"/>
            <a:ext cx="11360700" cy="7635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7" name="Google Shape;77;p17"/>
          <p:cNvSpPr txBox="1"/>
          <p:nvPr>
            <p:ph idx="1" type="body"/>
          </p:nvPr>
        </p:nvSpPr>
        <p:spPr>
          <a:xfrm>
            <a:off x="415600" y="1536633"/>
            <a:ext cx="5333100" cy="4555200"/>
          </a:xfrm>
          <a:prstGeom prst="rect">
            <a:avLst/>
          </a:prstGeom>
          <a:noFill/>
          <a:ln>
            <a:noFill/>
          </a:ln>
        </p:spPr>
        <p:txBody>
          <a:bodyPr anchorCtr="0" anchor="t" bIns="91425" lIns="91425" spcFirstLastPara="1" rIns="91425" wrap="square" tIns="91425"/>
          <a:lstStyle>
            <a:lvl1pPr indent="-340931" lvl="0" marL="457200" marR="0" rtl="0" algn="l">
              <a:lnSpc>
                <a:spcPct val="90000"/>
              </a:lnSpc>
              <a:spcBef>
                <a:spcPts val="0"/>
              </a:spcBef>
              <a:spcAft>
                <a:spcPts val="0"/>
              </a:spcAft>
              <a:buClr>
                <a:srgbClr val="000000"/>
              </a:buClr>
              <a:buSzPts val="1769"/>
              <a:buFont typeface="Arial"/>
              <a:buChar char="•"/>
              <a:defRPr b="0" i="0" sz="1800" u="none" cap="none" strike="noStrike">
                <a:solidFill>
                  <a:srgbClr val="000000"/>
                </a:solidFill>
                <a:latin typeface="Calibri"/>
                <a:ea typeface="Calibri"/>
                <a:cs typeface="Calibri"/>
                <a:sym typeface="Calibri"/>
              </a:defRPr>
            </a:lvl1pPr>
            <a:lvl2pPr indent="-342900" lvl="1" marL="9144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2pPr>
            <a:lvl3pPr indent="-342900" lvl="2" marL="13716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78" name="Google Shape;78;p17"/>
          <p:cNvSpPr txBox="1"/>
          <p:nvPr>
            <p:ph idx="2" type="body"/>
          </p:nvPr>
        </p:nvSpPr>
        <p:spPr>
          <a:xfrm>
            <a:off x="6443200" y="1536633"/>
            <a:ext cx="5333100" cy="4555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79" name="Google Shape;79;p17"/>
          <p:cNvSpPr txBox="1"/>
          <p:nvPr>
            <p:ph idx="12" type="sldNum"/>
          </p:nvPr>
        </p:nvSpPr>
        <p:spPr>
          <a:xfrm>
            <a:off x="11672817" y="6299695"/>
            <a:ext cx="355500" cy="360600"/>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80" name="Shape 80"/>
        <p:cNvGrpSpPr/>
        <p:nvPr/>
      </p:nvGrpSpPr>
      <p:grpSpPr>
        <a:xfrm>
          <a:off x="0" y="0"/>
          <a:ext cx="0" cy="0"/>
          <a:chOff x="0" y="0"/>
          <a:chExt cx="0" cy="0"/>
        </a:xfrm>
      </p:grpSpPr>
      <p:sp>
        <p:nvSpPr>
          <p:cNvPr id="81" name="Google Shape;81;p18"/>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6000"/>
              <a:buFont typeface="Calibri"/>
              <a:buNone/>
              <a:defRPr b="0" i="0" sz="6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82" name="Google Shape;82;p18"/>
          <p:cNvSpPr txBox="1"/>
          <p:nvPr>
            <p:ph idx="1" type="body"/>
          </p:nvPr>
        </p:nvSpPr>
        <p:spPr>
          <a:xfrm>
            <a:off x="831850" y="4589462"/>
            <a:ext cx="10515600" cy="1500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3" name="Google Shape;83;p18"/>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84" name="Shape 84"/>
        <p:cNvGrpSpPr/>
        <p:nvPr/>
      </p:nvGrpSpPr>
      <p:grpSpPr>
        <a:xfrm>
          <a:off x="0" y="0"/>
          <a:ext cx="0" cy="0"/>
          <a:chOff x="0" y="0"/>
          <a:chExt cx="0" cy="0"/>
        </a:xfrm>
      </p:grpSpPr>
      <p:sp>
        <p:nvSpPr>
          <p:cNvPr id="85" name="Google Shape;85;p1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86" name="Google Shape;86;p19"/>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7" name="Google Shape;87;p19"/>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8" name="Google Shape;88;p19"/>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89" name="Shape 89"/>
        <p:cNvGrpSpPr/>
        <p:nvPr/>
      </p:nvGrpSpPr>
      <p:grpSpPr>
        <a:xfrm>
          <a:off x="0" y="0"/>
          <a:ext cx="0" cy="0"/>
          <a:chOff x="0" y="0"/>
          <a:chExt cx="0" cy="0"/>
        </a:xfrm>
      </p:grpSpPr>
      <p:sp>
        <p:nvSpPr>
          <p:cNvPr id="90" name="Google Shape;90;p20"/>
          <p:cNvSpPr txBox="1"/>
          <p:nvPr>
            <p:ph type="title"/>
          </p:nvPr>
        </p:nvSpPr>
        <p:spPr>
          <a:xfrm>
            <a:off x="839787"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91" name="Google Shape;91;p20"/>
          <p:cNvSpPr txBox="1"/>
          <p:nvPr>
            <p:ph idx="1" type="body"/>
          </p:nvPr>
        </p:nvSpPr>
        <p:spPr>
          <a:xfrm>
            <a:off x="839787" y="1681163"/>
            <a:ext cx="5157900" cy="8238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1pPr>
            <a:lvl2pPr indent="-228600" lvl="1" marL="9144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92" name="Google Shape;92;p20"/>
          <p:cNvSpPr txBox="1"/>
          <p:nvPr>
            <p:ph idx="2" type="body"/>
          </p:nvPr>
        </p:nvSpPr>
        <p:spPr>
          <a:xfrm>
            <a:off x="839786" y="2505075"/>
            <a:ext cx="5157900" cy="3684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93" name="Google Shape;93;p20"/>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94" name="Google Shape;94;p20"/>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95" name="Google Shape;95;p20"/>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96" name="Shape 96"/>
        <p:cNvGrpSpPr/>
        <p:nvPr/>
      </p:nvGrpSpPr>
      <p:grpSpPr>
        <a:xfrm>
          <a:off x="0" y="0"/>
          <a:ext cx="0" cy="0"/>
          <a:chOff x="0" y="0"/>
          <a:chExt cx="0" cy="0"/>
        </a:xfrm>
      </p:grpSpPr>
      <p:sp>
        <p:nvSpPr>
          <p:cNvPr id="97" name="Google Shape;97;p2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98" name="Google Shape;98;p21"/>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1"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9" name="Google Shape;19;p3"/>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Shape 96" id="20" name="Google Shape;20;p3"/>
          <p:cNvPicPr preferRelativeResize="0"/>
          <p:nvPr/>
        </p:nvPicPr>
        <p:blipFill rotWithShape="1">
          <a:blip r:embed="rId2">
            <a:alphaModFix/>
          </a:blip>
          <a:srcRect b="0" l="0" r="0" t="0"/>
          <a:stretch/>
        </p:blipFill>
        <p:spPr>
          <a:xfrm>
            <a:off x="196113" y="6103993"/>
            <a:ext cx="498108" cy="569519"/>
          </a:xfrm>
          <a:prstGeom prst="rect">
            <a:avLst/>
          </a:prstGeom>
          <a:noFill/>
          <a:ln>
            <a:noFill/>
          </a:ln>
        </p:spPr>
      </p:pic>
      <p:pic>
        <p:nvPicPr>
          <p:cNvPr descr="Shape 97" id="21" name="Google Shape;21;p3"/>
          <p:cNvPicPr preferRelativeResize="0"/>
          <p:nvPr/>
        </p:nvPicPr>
        <p:blipFill rotWithShape="1">
          <a:blip r:embed="rId3">
            <a:alphaModFix/>
          </a:blip>
          <a:srcRect b="0" l="0" r="0" t="0"/>
          <a:stretch/>
        </p:blipFill>
        <p:spPr>
          <a:xfrm>
            <a:off x="764682" y="6103992"/>
            <a:ext cx="632218" cy="56951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99" name="Shape 99"/>
        <p:cNvGrpSpPr/>
        <p:nvPr/>
      </p:nvGrpSpPr>
      <p:grpSpPr>
        <a:xfrm>
          <a:off x="0" y="0"/>
          <a:ext cx="0" cy="0"/>
          <a:chOff x="0" y="0"/>
          <a:chExt cx="0" cy="0"/>
        </a:xfrm>
      </p:grpSpPr>
      <p:sp>
        <p:nvSpPr>
          <p:cNvPr id="100" name="Google Shape;100;p22"/>
          <p:cNvSpPr txBox="1"/>
          <p:nvPr>
            <p:ph type="title"/>
          </p:nvPr>
        </p:nvSpPr>
        <p:spPr>
          <a:xfrm>
            <a:off x="839787" y="457200"/>
            <a:ext cx="3932100"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01" name="Google Shape;101;p22"/>
          <p:cNvSpPr txBox="1"/>
          <p:nvPr>
            <p:ph idx="1" type="body"/>
          </p:nvPr>
        </p:nvSpPr>
        <p:spPr>
          <a:xfrm>
            <a:off x="5183187" y="987425"/>
            <a:ext cx="6172200" cy="4873500"/>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02" name="Google Shape;102;p22"/>
          <p:cNvSpPr txBox="1"/>
          <p:nvPr>
            <p:ph idx="2" type="body"/>
          </p:nvPr>
        </p:nvSpPr>
        <p:spPr>
          <a:xfrm>
            <a:off x="839786" y="2057400"/>
            <a:ext cx="3932100" cy="38115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03" name="Google Shape;103;p22"/>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104" name="Shape 104"/>
        <p:cNvGrpSpPr/>
        <p:nvPr/>
      </p:nvGrpSpPr>
      <p:grpSpPr>
        <a:xfrm>
          <a:off x="0" y="0"/>
          <a:ext cx="0" cy="0"/>
          <a:chOff x="0" y="0"/>
          <a:chExt cx="0" cy="0"/>
        </a:xfrm>
      </p:grpSpPr>
      <p:sp>
        <p:nvSpPr>
          <p:cNvPr id="105" name="Google Shape;105;p23"/>
          <p:cNvSpPr txBox="1"/>
          <p:nvPr>
            <p:ph type="title"/>
          </p:nvPr>
        </p:nvSpPr>
        <p:spPr>
          <a:xfrm>
            <a:off x="839787" y="457200"/>
            <a:ext cx="3932100"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06" name="Google Shape;106;p23"/>
          <p:cNvSpPr/>
          <p:nvPr>
            <p:ph idx="2" type="pic"/>
          </p:nvPr>
        </p:nvSpPr>
        <p:spPr>
          <a:xfrm>
            <a:off x="5183187" y="987425"/>
            <a:ext cx="6172200" cy="4873500"/>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07" name="Google Shape;107;p23"/>
          <p:cNvSpPr txBox="1"/>
          <p:nvPr>
            <p:ph idx="1" type="body"/>
          </p:nvPr>
        </p:nvSpPr>
        <p:spPr>
          <a:xfrm>
            <a:off x="839787" y="2057400"/>
            <a:ext cx="3932100" cy="38115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1pPr>
            <a:lvl2pPr indent="-228600" lvl="1" marL="9144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08" name="Google Shape;108;p23"/>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109" name="Shape 109"/>
        <p:cNvGrpSpPr/>
        <p:nvPr/>
      </p:nvGrpSpPr>
      <p:grpSpPr>
        <a:xfrm>
          <a:off x="0" y="0"/>
          <a:ext cx="0" cy="0"/>
          <a:chOff x="0" y="0"/>
          <a:chExt cx="0" cy="0"/>
        </a:xfrm>
      </p:grpSpPr>
      <p:sp>
        <p:nvSpPr>
          <p:cNvPr id="110" name="Google Shape;110;p24"/>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11" name="Google Shape;111;p24"/>
          <p:cNvSpPr txBox="1"/>
          <p:nvPr>
            <p:ph idx="1" type="body"/>
          </p:nvPr>
        </p:nvSpPr>
        <p:spPr>
          <a:xfrm rot="5400000">
            <a:off x="3920399" y="-1256574"/>
            <a:ext cx="4351200"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12" name="Google Shape;112;p24"/>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113" name="Shape 113"/>
        <p:cNvGrpSpPr/>
        <p:nvPr/>
      </p:nvGrpSpPr>
      <p:grpSpPr>
        <a:xfrm>
          <a:off x="0" y="0"/>
          <a:ext cx="0" cy="0"/>
          <a:chOff x="0" y="0"/>
          <a:chExt cx="0" cy="0"/>
        </a:xfrm>
      </p:grpSpPr>
      <p:sp>
        <p:nvSpPr>
          <p:cNvPr id="114" name="Google Shape;114;p25"/>
          <p:cNvSpPr txBox="1"/>
          <p:nvPr>
            <p:ph type="title"/>
          </p:nvPr>
        </p:nvSpPr>
        <p:spPr>
          <a:xfrm rot="5400000">
            <a:off x="7133401" y="1956624"/>
            <a:ext cx="5811900"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15" name="Google Shape;115;p25"/>
          <p:cNvSpPr txBox="1"/>
          <p:nvPr>
            <p:ph idx="1" type="body"/>
          </p:nvPr>
        </p:nvSpPr>
        <p:spPr>
          <a:xfrm rot="5400000">
            <a:off x="1799400" y="-596074"/>
            <a:ext cx="5811900"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16" name="Google Shape;116;p25"/>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22" name="Shape 122"/>
        <p:cNvGrpSpPr/>
        <p:nvPr/>
      </p:nvGrpSpPr>
      <p:grpSpPr>
        <a:xfrm>
          <a:off x="0" y="0"/>
          <a:ext cx="0" cy="0"/>
          <a:chOff x="0" y="0"/>
          <a:chExt cx="0" cy="0"/>
        </a:xfrm>
      </p:grpSpPr>
      <p:sp>
        <p:nvSpPr>
          <p:cNvPr id="123" name="Google Shape;123;p27"/>
          <p:cNvSpPr txBox="1"/>
          <p:nvPr>
            <p:ph type="title"/>
          </p:nvPr>
        </p:nvSpPr>
        <p:spPr>
          <a:xfrm>
            <a:off x="415597" y="2867799"/>
            <a:ext cx="11360700" cy="1122300"/>
          </a:xfrm>
          <a:prstGeom prst="rect">
            <a:avLst/>
          </a:prstGeom>
          <a:solidFill>
            <a:srgbClr val="F2F2F2"/>
          </a:solid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585858"/>
              </a:buClr>
              <a:buSzPts val="1900"/>
              <a:buFont typeface="Calibri"/>
              <a:buNone/>
              <a:defRPr b="1" i="0" sz="48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24" name="Google Shape;124;p27"/>
          <p:cNvSpPr txBox="1"/>
          <p:nvPr>
            <p:ph idx="12" type="sldNum"/>
          </p:nvPr>
        </p:nvSpPr>
        <p:spPr>
          <a:xfrm>
            <a:off x="698116" y="6158167"/>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Title and body">
    <p:spTree>
      <p:nvGrpSpPr>
        <p:cNvPr id="125" name="Shape 125"/>
        <p:cNvGrpSpPr/>
        <p:nvPr/>
      </p:nvGrpSpPr>
      <p:grpSpPr>
        <a:xfrm>
          <a:off x="0" y="0"/>
          <a:ext cx="0" cy="0"/>
          <a:chOff x="0" y="0"/>
          <a:chExt cx="0" cy="0"/>
        </a:xfrm>
      </p:grpSpPr>
      <p:sp>
        <p:nvSpPr>
          <p:cNvPr id="126" name="Google Shape;126;p28"/>
          <p:cNvSpPr txBox="1"/>
          <p:nvPr>
            <p:ph type="title"/>
          </p:nvPr>
        </p:nvSpPr>
        <p:spPr>
          <a:xfrm>
            <a:off x="415597" y="328340"/>
            <a:ext cx="11360700" cy="763500"/>
          </a:xfrm>
          <a:prstGeom prst="rect">
            <a:avLst/>
          </a:prstGeom>
          <a:solidFill>
            <a:srgbClr val="F2F2F2"/>
          </a:solid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27" name="Google Shape;127;p28"/>
          <p:cNvSpPr txBox="1"/>
          <p:nvPr>
            <p:ph idx="1" type="body"/>
          </p:nvPr>
        </p:nvSpPr>
        <p:spPr>
          <a:xfrm>
            <a:off x="415597" y="1260293"/>
            <a:ext cx="11360700" cy="48315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28" name="Google Shape;128;p28"/>
          <p:cNvSpPr txBox="1"/>
          <p:nvPr>
            <p:ph idx="12" type="sldNum"/>
          </p:nvPr>
        </p:nvSpPr>
        <p:spPr>
          <a:xfrm>
            <a:off x="698116" y="631032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x">
  <p:cSld name="TITLE_AND_BODY">
    <p:spTree>
      <p:nvGrpSpPr>
        <p:cNvPr id="129" name="Shape 129"/>
        <p:cNvGrpSpPr/>
        <p:nvPr/>
      </p:nvGrpSpPr>
      <p:grpSpPr>
        <a:xfrm>
          <a:off x="0" y="0"/>
          <a:ext cx="0" cy="0"/>
          <a:chOff x="0" y="0"/>
          <a:chExt cx="0" cy="0"/>
        </a:xfrm>
      </p:grpSpPr>
      <p:sp>
        <p:nvSpPr>
          <p:cNvPr id="130" name="Google Shape;130;p29"/>
          <p:cNvSpPr txBox="1"/>
          <p:nvPr>
            <p:ph type="title"/>
          </p:nvPr>
        </p:nvSpPr>
        <p:spPr>
          <a:xfrm>
            <a:off x="914400" y="2130421"/>
            <a:ext cx="10363200" cy="1470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900"/>
              <a:buFont typeface="Calibri"/>
              <a:buNone/>
              <a:defRPr b="0" i="0" sz="5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31" name="Google Shape;131;p29"/>
          <p:cNvSpPr txBox="1"/>
          <p:nvPr>
            <p:ph idx="1" type="body"/>
          </p:nvPr>
        </p:nvSpPr>
        <p:spPr>
          <a:xfrm>
            <a:off x="1828800" y="3886200"/>
            <a:ext cx="8534400" cy="17529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800"/>
              </a:spcBef>
              <a:spcAft>
                <a:spcPts val="0"/>
              </a:spcAft>
              <a:buClr>
                <a:srgbClr val="888888"/>
              </a:buClr>
              <a:buSzPts val="2400"/>
              <a:buFont typeface="Calibri"/>
              <a:buNone/>
              <a:defRPr b="0" i="0" sz="4300" u="none" cap="none" strike="noStrike">
                <a:solidFill>
                  <a:srgbClr val="888888"/>
                </a:solidFill>
                <a:latin typeface="Calibri"/>
                <a:ea typeface="Calibri"/>
                <a:cs typeface="Calibri"/>
                <a:sym typeface="Calibri"/>
              </a:defRPr>
            </a:lvl1pPr>
            <a:lvl2pPr indent="-228600" lvl="1" marL="914400" marR="0" rtl="0" algn="ctr">
              <a:lnSpc>
                <a:spcPct val="100000"/>
              </a:lnSpc>
              <a:spcBef>
                <a:spcPts val="800"/>
              </a:spcBef>
              <a:spcAft>
                <a:spcPts val="0"/>
              </a:spcAft>
              <a:buClr>
                <a:srgbClr val="888888"/>
              </a:buClr>
              <a:buSzPts val="2400"/>
              <a:buFont typeface="Calibri"/>
              <a:buNone/>
              <a:defRPr b="0" i="0" sz="4300" u="none" cap="none" strike="noStrike">
                <a:solidFill>
                  <a:srgbClr val="888888"/>
                </a:solidFill>
                <a:latin typeface="Calibri"/>
                <a:ea typeface="Calibri"/>
                <a:cs typeface="Calibri"/>
                <a:sym typeface="Calibri"/>
              </a:defRPr>
            </a:lvl2pPr>
            <a:lvl3pPr indent="-228600" lvl="2" marL="1371600" marR="0" rtl="0" algn="ctr">
              <a:lnSpc>
                <a:spcPct val="100000"/>
              </a:lnSpc>
              <a:spcBef>
                <a:spcPts val="800"/>
              </a:spcBef>
              <a:spcAft>
                <a:spcPts val="0"/>
              </a:spcAft>
              <a:buClr>
                <a:srgbClr val="888888"/>
              </a:buClr>
              <a:buSzPts val="2400"/>
              <a:buFont typeface="Calibri"/>
              <a:buNone/>
              <a:defRPr b="0" i="0" sz="4300" u="none" cap="none" strike="noStrike">
                <a:solidFill>
                  <a:srgbClr val="888888"/>
                </a:solidFill>
                <a:latin typeface="Calibri"/>
                <a:ea typeface="Calibri"/>
                <a:cs typeface="Calibri"/>
                <a:sym typeface="Calibri"/>
              </a:defRPr>
            </a:lvl3pPr>
            <a:lvl4pPr indent="-228600" lvl="3" marL="1828800" marR="0" rtl="0" algn="ctr">
              <a:lnSpc>
                <a:spcPct val="100000"/>
              </a:lnSpc>
              <a:spcBef>
                <a:spcPts val="800"/>
              </a:spcBef>
              <a:spcAft>
                <a:spcPts val="0"/>
              </a:spcAft>
              <a:buClr>
                <a:srgbClr val="888888"/>
              </a:buClr>
              <a:buSzPts val="2400"/>
              <a:buFont typeface="Calibri"/>
              <a:buNone/>
              <a:defRPr b="0" i="0" sz="4300" u="none" cap="none" strike="noStrike">
                <a:solidFill>
                  <a:srgbClr val="888888"/>
                </a:solidFill>
                <a:latin typeface="Calibri"/>
                <a:ea typeface="Calibri"/>
                <a:cs typeface="Calibri"/>
                <a:sym typeface="Calibri"/>
              </a:defRPr>
            </a:lvl4pPr>
            <a:lvl5pPr indent="-228600" lvl="4" marL="2286000" marR="0" rtl="0" algn="ctr">
              <a:lnSpc>
                <a:spcPct val="100000"/>
              </a:lnSpc>
              <a:spcBef>
                <a:spcPts val="800"/>
              </a:spcBef>
              <a:spcAft>
                <a:spcPts val="0"/>
              </a:spcAft>
              <a:buClr>
                <a:srgbClr val="888888"/>
              </a:buClr>
              <a:buSzPts val="2400"/>
              <a:buFont typeface="Calibri"/>
              <a:buNone/>
              <a:defRPr b="0" i="0" sz="4300" u="none" cap="none" strike="noStrike">
                <a:solidFill>
                  <a:srgbClr val="888888"/>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32" name="Google Shape;132;p29"/>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133" name="Shape 133"/>
        <p:cNvGrpSpPr/>
        <p:nvPr/>
      </p:nvGrpSpPr>
      <p:grpSpPr>
        <a:xfrm>
          <a:off x="0" y="0"/>
          <a:ext cx="0" cy="0"/>
          <a:chOff x="0" y="0"/>
          <a:chExt cx="0" cy="0"/>
        </a:xfrm>
      </p:grpSpPr>
      <p:sp>
        <p:nvSpPr>
          <p:cNvPr id="134" name="Google Shape;134;p30"/>
          <p:cNvSpPr txBox="1"/>
          <p:nvPr>
            <p:ph type="title"/>
          </p:nvPr>
        </p:nvSpPr>
        <p:spPr>
          <a:xfrm>
            <a:off x="415597" y="740800"/>
            <a:ext cx="3744000" cy="1007700"/>
          </a:xfrm>
          <a:prstGeom prst="rect">
            <a:avLst/>
          </a:prstGeom>
          <a:solidFill>
            <a:srgbClr val="F2F2F2"/>
          </a:solid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32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35" name="Google Shape;135;p30"/>
          <p:cNvSpPr txBox="1"/>
          <p:nvPr>
            <p:ph idx="1" type="body"/>
          </p:nvPr>
        </p:nvSpPr>
        <p:spPr>
          <a:xfrm>
            <a:off x="415597" y="1852799"/>
            <a:ext cx="3744000" cy="42393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36" name="Google Shape;136;p30"/>
          <p:cNvSpPr txBox="1"/>
          <p:nvPr>
            <p:ph idx="12" type="sldNum"/>
          </p:nvPr>
        </p:nvSpPr>
        <p:spPr>
          <a:xfrm>
            <a:off x="698116" y="6258567"/>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p:cSld name="Title and two columns">
    <p:spTree>
      <p:nvGrpSpPr>
        <p:cNvPr id="137" name="Shape 137"/>
        <p:cNvGrpSpPr/>
        <p:nvPr/>
      </p:nvGrpSpPr>
      <p:grpSpPr>
        <a:xfrm>
          <a:off x="0" y="0"/>
          <a:ext cx="0" cy="0"/>
          <a:chOff x="0" y="0"/>
          <a:chExt cx="0" cy="0"/>
        </a:xfrm>
      </p:grpSpPr>
      <p:sp>
        <p:nvSpPr>
          <p:cNvPr id="138" name="Google Shape;138;p31"/>
          <p:cNvSpPr txBox="1"/>
          <p:nvPr>
            <p:ph type="title"/>
          </p:nvPr>
        </p:nvSpPr>
        <p:spPr>
          <a:xfrm>
            <a:off x="415597" y="593367"/>
            <a:ext cx="11360700" cy="763500"/>
          </a:xfrm>
          <a:prstGeom prst="rect">
            <a:avLst/>
          </a:prstGeom>
          <a:solidFill>
            <a:srgbClr val="F2F2F2"/>
          </a:solid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39" name="Google Shape;139;p31"/>
          <p:cNvSpPr txBox="1"/>
          <p:nvPr>
            <p:ph idx="1" type="body"/>
          </p:nvPr>
        </p:nvSpPr>
        <p:spPr>
          <a:xfrm>
            <a:off x="415597" y="1536633"/>
            <a:ext cx="5333100" cy="45552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19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19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19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19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19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40" name="Google Shape;140;p31"/>
          <p:cNvSpPr txBox="1"/>
          <p:nvPr>
            <p:ph idx="2" type="body"/>
          </p:nvPr>
        </p:nvSpPr>
        <p:spPr>
          <a:xfrm>
            <a:off x="6443197" y="1536633"/>
            <a:ext cx="5333100" cy="45552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41" name="Google Shape;141;p31"/>
          <p:cNvSpPr txBox="1"/>
          <p:nvPr>
            <p:ph idx="12" type="sldNum"/>
          </p:nvPr>
        </p:nvSpPr>
        <p:spPr>
          <a:xfrm>
            <a:off x="11579124" y="626775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42" name="Shape 142"/>
        <p:cNvGrpSpPr/>
        <p:nvPr/>
      </p:nvGrpSpPr>
      <p:grpSpPr>
        <a:xfrm>
          <a:off x="0" y="0"/>
          <a:ext cx="0" cy="0"/>
          <a:chOff x="0" y="0"/>
          <a:chExt cx="0" cy="0"/>
        </a:xfrm>
      </p:grpSpPr>
      <p:sp>
        <p:nvSpPr>
          <p:cNvPr id="143" name="Google Shape;143;p32"/>
          <p:cNvSpPr txBox="1"/>
          <p:nvPr>
            <p:ph type="title"/>
          </p:nvPr>
        </p:nvSpPr>
        <p:spPr>
          <a:xfrm>
            <a:off x="415597" y="593367"/>
            <a:ext cx="11360700" cy="763500"/>
          </a:xfrm>
          <a:prstGeom prst="rect">
            <a:avLst/>
          </a:prstGeom>
          <a:solidFill>
            <a:srgbClr val="F2F2F2"/>
          </a:solid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44" name="Google Shape;144;p32"/>
          <p:cNvSpPr txBox="1"/>
          <p:nvPr>
            <p:ph idx="12" type="sldNum"/>
          </p:nvPr>
        </p:nvSpPr>
        <p:spPr>
          <a:xfrm>
            <a:off x="11579124" y="626775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p:cSld name="Title and two columns">
    <p:spTree>
      <p:nvGrpSpPr>
        <p:cNvPr id="22" name="Shape 22"/>
        <p:cNvGrpSpPr/>
        <p:nvPr/>
      </p:nvGrpSpPr>
      <p:grpSpPr>
        <a:xfrm>
          <a:off x="0" y="0"/>
          <a:ext cx="0" cy="0"/>
          <a:chOff x="0" y="0"/>
          <a:chExt cx="0" cy="0"/>
        </a:xfrm>
      </p:grpSpPr>
      <p:sp>
        <p:nvSpPr>
          <p:cNvPr id="23" name="Google Shape;23;p4"/>
          <p:cNvSpPr txBox="1"/>
          <p:nvPr>
            <p:ph idx="1" type="body"/>
          </p:nvPr>
        </p:nvSpPr>
        <p:spPr>
          <a:xfrm>
            <a:off x="838200" y="1865375"/>
            <a:ext cx="5096256" cy="3959353"/>
          </a:xfrm>
          <a:prstGeom prst="rect">
            <a:avLst/>
          </a:prstGeom>
          <a:noFill/>
          <a:ln>
            <a:noFill/>
          </a:ln>
        </p:spPr>
        <p:txBody>
          <a:bodyPr anchorCtr="0" anchor="t" bIns="91425" lIns="91425" spcFirstLastPara="1" rIns="91425" wrap="square" tIns="91425"/>
          <a:lstStyle>
            <a:lvl1pPr indent="-340931" lvl="0" marL="457200" marR="0" rtl="0" algn="l">
              <a:lnSpc>
                <a:spcPct val="90000"/>
              </a:lnSpc>
              <a:spcBef>
                <a:spcPts val="0"/>
              </a:spcBef>
              <a:spcAft>
                <a:spcPts val="0"/>
              </a:spcAft>
              <a:buClr>
                <a:srgbClr val="000000"/>
              </a:buClr>
              <a:buSzPts val="1769"/>
              <a:buFont typeface="Arial"/>
              <a:buChar char="•"/>
              <a:defRPr b="0" i="0" sz="1800" u="none" cap="none" strike="noStrike">
                <a:solidFill>
                  <a:srgbClr val="000000"/>
                </a:solidFill>
                <a:latin typeface="Calibri"/>
                <a:ea typeface="Calibri"/>
                <a:cs typeface="Calibri"/>
                <a:sym typeface="Calibri"/>
              </a:defRPr>
            </a:lvl1pPr>
            <a:lvl2pPr indent="-342900" lvl="1" marL="9144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2pPr>
            <a:lvl3pPr indent="-342900" lvl="2" marL="13716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24" name="Google Shape;24;p4"/>
          <p:cNvSpPr txBox="1"/>
          <p:nvPr>
            <p:ph idx="2" type="body"/>
          </p:nvPr>
        </p:nvSpPr>
        <p:spPr>
          <a:xfrm>
            <a:off x="6181344" y="1865375"/>
            <a:ext cx="5172455" cy="3959353"/>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1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25" name="Google Shape;25;p4"/>
          <p:cNvSpPr txBox="1"/>
          <p:nvPr>
            <p:ph idx="12" type="sldNum"/>
          </p:nvPr>
        </p:nvSpPr>
        <p:spPr>
          <a:xfrm>
            <a:off x="11672817" y="6299695"/>
            <a:ext cx="355393" cy="3606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1"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145" name="Shape 145"/>
        <p:cNvGrpSpPr/>
        <p:nvPr/>
      </p:nvGrpSpPr>
      <p:grpSpPr>
        <a:xfrm>
          <a:off x="0" y="0"/>
          <a:ext cx="0" cy="0"/>
          <a:chOff x="0" y="0"/>
          <a:chExt cx="0" cy="0"/>
        </a:xfrm>
      </p:grpSpPr>
      <p:sp>
        <p:nvSpPr>
          <p:cNvPr id="146" name="Google Shape;146;p33"/>
          <p:cNvSpPr txBox="1"/>
          <p:nvPr>
            <p:ph type="title"/>
          </p:nvPr>
        </p:nvSpPr>
        <p:spPr>
          <a:xfrm>
            <a:off x="653667" y="600199"/>
            <a:ext cx="8490300" cy="5454300"/>
          </a:xfrm>
          <a:prstGeom prst="rect">
            <a:avLst/>
          </a:prstGeom>
          <a:solidFill>
            <a:srgbClr val="F2F2F2"/>
          </a:solid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64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47" name="Google Shape;147;p33"/>
          <p:cNvSpPr txBox="1"/>
          <p:nvPr>
            <p:ph idx="12" type="sldNum"/>
          </p:nvPr>
        </p:nvSpPr>
        <p:spPr>
          <a:xfrm>
            <a:off x="11579124" y="626775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148" name="Shape 148"/>
        <p:cNvGrpSpPr/>
        <p:nvPr/>
      </p:nvGrpSpPr>
      <p:grpSpPr>
        <a:xfrm>
          <a:off x="0" y="0"/>
          <a:ext cx="0" cy="0"/>
          <a:chOff x="0" y="0"/>
          <a:chExt cx="0" cy="0"/>
        </a:xfrm>
      </p:grpSpPr>
      <p:sp>
        <p:nvSpPr>
          <p:cNvPr id="149" name="Google Shape;149;p34"/>
          <p:cNvSpPr/>
          <p:nvPr/>
        </p:nvSpPr>
        <p:spPr>
          <a:xfrm>
            <a:off x="6096000" y="-167"/>
            <a:ext cx="6096000" cy="6858000"/>
          </a:xfrm>
          <a:prstGeom prst="rect">
            <a:avLst/>
          </a:prstGeom>
          <a:solidFill>
            <a:srgbClr val="EEEEEE"/>
          </a:solidFill>
          <a:ln>
            <a:noFill/>
          </a:ln>
        </p:spPr>
        <p:txBody>
          <a:bodyPr anchorCtr="0" anchor="ctr" bIns="60925" lIns="60925" spcFirstLastPara="1" rIns="60925"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0" name="Google Shape;150;p34"/>
          <p:cNvSpPr txBox="1"/>
          <p:nvPr>
            <p:ph type="title"/>
          </p:nvPr>
        </p:nvSpPr>
        <p:spPr>
          <a:xfrm>
            <a:off x="354000" y="1644233"/>
            <a:ext cx="5393700" cy="1976400"/>
          </a:xfrm>
          <a:prstGeom prst="rect">
            <a:avLst/>
          </a:prstGeom>
          <a:solidFill>
            <a:srgbClr val="F2F2F2"/>
          </a:solid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585858"/>
              </a:buClr>
              <a:buSzPts val="1900"/>
              <a:buFont typeface="Calibri"/>
              <a:buNone/>
              <a:defRPr b="1" i="0" sz="56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51" name="Google Shape;151;p34"/>
          <p:cNvSpPr txBox="1"/>
          <p:nvPr>
            <p:ph idx="1" type="body"/>
          </p:nvPr>
        </p:nvSpPr>
        <p:spPr>
          <a:xfrm>
            <a:off x="354000" y="3737433"/>
            <a:ext cx="5393700" cy="16467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585858"/>
              </a:buClr>
              <a:buSzPts val="2400"/>
              <a:buFont typeface="Arial"/>
              <a:buNone/>
              <a:defRPr b="0" i="0" sz="2800" u="none" cap="none" strike="noStrike">
                <a:solidFill>
                  <a:srgbClr val="585858"/>
                </a:solidFill>
                <a:latin typeface="Arial"/>
                <a:ea typeface="Arial"/>
                <a:cs typeface="Arial"/>
                <a:sym typeface="Arial"/>
              </a:defRPr>
            </a:lvl1pPr>
            <a:lvl2pPr indent="-228600" lvl="1" marL="914400" marR="0" rtl="0" algn="ctr">
              <a:lnSpc>
                <a:spcPct val="100000"/>
              </a:lnSpc>
              <a:spcBef>
                <a:spcPts val="0"/>
              </a:spcBef>
              <a:spcAft>
                <a:spcPts val="0"/>
              </a:spcAft>
              <a:buClr>
                <a:srgbClr val="585858"/>
              </a:buClr>
              <a:buSzPts val="2400"/>
              <a:buFont typeface="Arial"/>
              <a:buNone/>
              <a:defRPr b="0" i="0" sz="2800" u="none" cap="none" strike="noStrike">
                <a:solidFill>
                  <a:srgbClr val="585858"/>
                </a:solidFill>
                <a:latin typeface="Arial"/>
                <a:ea typeface="Arial"/>
                <a:cs typeface="Arial"/>
                <a:sym typeface="Arial"/>
              </a:defRPr>
            </a:lvl2pPr>
            <a:lvl3pPr indent="-228600" lvl="2" marL="1371600" marR="0" rtl="0" algn="ctr">
              <a:lnSpc>
                <a:spcPct val="100000"/>
              </a:lnSpc>
              <a:spcBef>
                <a:spcPts val="0"/>
              </a:spcBef>
              <a:spcAft>
                <a:spcPts val="0"/>
              </a:spcAft>
              <a:buClr>
                <a:srgbClr val="585858"/>
              </a:buClr>
              <a:buSzPts val="2400"/>
              <a:buFont typeface="Arial"/>
              <a:buNone/>
              <a:defRPr b="0" i="0" sz="2800" u="none" cap="none" strike="noStrike">
                <a:solidFill>
                  <a:srgbClr val="585858"/>
                </a:solidFill>
                <a:latin typeface="Arial"/>
                <a:ea typeface="Arial"/>
                <a:cs typeface="Arial"/>
                <a:sym typeface="Arial"/>
              </a:defRPr>
            </a:lvl3pPr>
            <a:lvl4pPr indent="-228600" lvl="3" marL="1828800" marR="0" rtl="0" algn="ctr">
              <a:lnSpc>
                <a:spcPct val="100000"/>
              </a:lnSpc>
              <a:spcBef>
                <a:spcPts val="0"/>
              </a:spcBef>
              <a:spcAft>
                <a:spcPts val="0"/>
              </a:spcAft>
              <a:buClr>
                <a:srgbClr val="585858"/>
              </a:buClr>
              <a:buSzPts val="2400"/>
              <a:buFont typeface="Arial"/>
              <a:buNone/>
              <a:defRPr b="0" i="0" sz="2800" u="none" cap="none" strike="noStrike">
                <a:solidFill>
                  <a:srgbClr val="585858"/>
                </a:solidFill>
                <a:latin typeface="Arial"/>
                <a:ea typeface="Arial"/>
                <a:cs typeface="Arial"/>
                <a:sym typeface="Arial"/>
              </a:defRPr>
            </a:lvl4pPr>
            <a:lvl5pPr indent="-228600" lvl="4" marL="2286000" marR="0" rtl="0" algn="ctr">
              <a:lnSpc>
                <a:spcPct val="100000"/>
              </a:lnSpc>
              <a:spcBef>
                <a:spcPts val="0"/>
              </a:spcBef>
              <a:spcAft>
                <a:spcPts val="0"/>
              </a:spcAft>
              <a:buClr>
                <a:srgbClr val="585858"/>
              </a:buClr>
              <a:buSzPts val="2400"/>
              <a:buFont typeface="Arial"/>
              <a:buNone/>
              <a:defRPr b="0" i="0" sz="28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52" name="Google Shape;152;p34"/>
          <p:cNvSpPr txBox="1"/>
          <p:nvPr>
            <p:ph idx="2" type="body"/>
          </p:nvPr>
        </p:nvSpPr>
        <p:spPr>
          <a:xfrm>
            <a:off x="6586000" y="965432"/>
            <a:ext cx="5115900" cy="49269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53" name="Google Shape;153;p34"/>
          <p:cNvSpPr txBox="1"/>
          <p:nvPr>
            <p:ph idx="12" type="sldNum"/>
          </p:nvPr>
        </p:nvSpPr>
        <p:spPr>
          <a:xfrm>
            <a:off x="11579124" y="626775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154" name="Shape 154"/>
        <p:cNvGrpSpPr/>
        <p:nvPr/>
      </p:nvGrpSpPr>
      <p:grpSpPr>
        <a:xfrm>
          <a:off x="0" y="0"/>
          <a:ext cx="0" cy="0"/>
          <a:chOff x="0" y="0"/>
          <a:chExt cx="0" cy="0"/>
        </a:xfrm>
      </p:grpSpPr>
      <p:sp>
        <p:nvSpPr>
          <p:cNvPr id="155" name="Google Shape;155;p35"/>
          <p:cNvSpPr txBox="1"/>
          <p:nvPr>
            <p:ph idx="1" type="body"/>
          </p:nvPr>
        </p:nvSpPr>
        <p:spPr>
          <a:xfrm>
            <a:off x="415597" y="5640767"/>
            <a:ext cx="7998300" cy="8067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56" name="Google Shape;156;p35"/>
          <p:cNvSpPr txBox="1"/>
          <p:nvPr>
            <p:ph idx="12" type="sldNum"/>
          </p:nvPr>
        </p:nvSpPr>
        <p:spPr>
          <a:xfrm>
            <a:off x="11579124" y="626775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57" name="Shape 157"/>
        <p:cNvGrpSpPr/>
        <p:nvPr/>
      </p:nvGrpSpPr>
      <p:grpSpPr>
        <a:xfrm>
          <a:off x="0" y="0"/>
          <a:ext cx="0" cy="0"/>
          <a:chOff x="0" y="0"/>
          <a:chExt cx="0" cy="0"/>
        </a:xfrm>
      </p:grpSpPr>
      <p:sp>
        <p:nvSpPr>
          <p:cNvPr id="158" name="Google Shape;158;p36"/>
          <p:cNvSpPr txBox="1"/>
          <p:nvPr>
            <p:ph type="title"/>
          </p:nvPr>
        </p:nvSpPr>
        <p:spPr>
          <a:xfrm>
            <a:off x="415597" y="1474833"/>
            <a:ext cx="11360700" cy="2618100"/>
          </a:xfrm>
          <a:prstGeom prst="rect">
            <a:avLst/>
          </a:prstGeom>
          <a:solidFill>
            <a:srgbClr val="F2F2F2"/>
          </a:solid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585858"/>
              </a:buClr>
              <a:buSzPts val="1900"/>
              <a:buFont typeface="Calibri"/>
              <a:buNone/>
              <a:defRPr b="1" i="0" sz="160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59" name="Google Shape;159;p36"/>
          <p:cNvSpPr txBox="1"/>
          <p:nvPr>
            <p:ph idx="1" type="body"/>
          </p:nvPr>
        </p:nvSpPr>
        <p:spPr>
          <a:xfrm>
            <a:off x="415597" y="4202967"/>
            <a:ext cx="11360700" cy="17343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ctr">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ctr">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ctr">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ctr">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60" name="Google Shape;160;p36"/>
          <p:cNvSpPr txBox="1"/>
          <p:nvPr>
            <p:ph idx="12" type="sldNum"/>
          </p:nvPr>
        </p:nvSpPr>
        <p:spPr>
          <a:xfrm>
            <a:off x="11579124" y="626775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61" name="Shape 161"/>
        <p:cNvGrpSpPr/>
        <p:nvPr/>
      </p:nvGrpSpPr>
      <p:grpSpPr>
        <a:xfrm>
          <a:off x="0" y="0"/>
          <a:ext cx="0" cy="0"/>
          <a:chOff x="0" y="0"/>
          <a:chExt cx="0" cy="0"/>
        </a:xfrm>
      </p:grpSpPr>
      <p:sp>
        <p:nvSpPr>
          <p:cNvPr id="162" name="Google Shape;162;p37"/>
          <p:cNvSpPr txBox="1"/>
          <p:nvPr>
            <p:ph idx="12" type="sldNum"/>
          </p:nvPr>
        </p:nvSpPr>
        <p:spPr>
          <a:xfrm>
            <a:off x="11579124" y="626775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p:cSld name="Contenido con título">
    <p:spTree>
      <p:nvGrpSpPr>
        <p:cNvPr id="163" name="Shape 163"/>
        <p:cNvGrpSpPr/>
        <p:nvPr/>
      </p:nvGrpSpPr>
      <p:grpSpPr>
        <a:xfrm>
          <a:off x="0" y="0"/>
          <a:ext cx="0" cy="0"/>
          <a:chOff x="0" y="0"/>
          <a:chExt cx="0" cy="0"/>
        </a:xfrm>
      </p:grpSpPr>
      <p:sp>
        <p:nvSpPr>
          <p:cNvPr id="164" name="Google Shape;164;p38"/>
          <p:cNvSpPr txBox="1"/>
          <p:nvPr>
            <p:ph type="title"/>
          </p:nvPr>
        </p:nvSpPr>
        <p:spPr>
          <a:xfrm>
            <a:off x="609600" y="273047"/>
            <a:ext cx="4011300" cy="1161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900"/>
              <a:buFont typeface="Calibri"/>
              <a:buNone/>
              <a:defRPr b="1" i="0" sz="27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65" name="Google Shape;165;p38"/>
          <p:cNvSpPr txBox="1"/>
          <p:nvPr>
            <p:ph idx="1" type="body"/>
          </p:nvPr>
        </p:nvSpPr>
        <p:spPr>
          <a:xfrm>
            <a:off x="4766733" y="273047"/>
            <a:ext cx="6815700" cy="5852700"/>
          </a:xfrm>
          <a:prstGeom prst="rect">
            <a:avLst/>
          </a:prstGeom>
          <a:noFill/>
          <a:ln>
            <a:noFill/>
          </a:ln>
        </p:spPr>
        <p:txBody>
          <a:bodyPr anchorCtr="0" anchor="t" bIns="91425" lIns="91425" spcFirstLastPara="1" rIns="91425" wrap="square" tIns="91425"/>
          <a:lstStyle>
            <a:lvl1pPr indent="-501650" lvl="0" marL="457200" marR="0" rtl="0" algn="l">
              <a:lnSpc>
                <a:spcPct val="100000"/>
              </a:lnSpc>
              <a:spcBef>
                <a:spcPts val="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1pPr>
            <a:lvl2pPr indent="-501650" lvl="1" marL="914400" marR="0" rtl="0" algn="l">
              <a:lnSpc>
                <a:spcPct val="100000"/>
              </a:lnSpc>
              <a:spcBef>
                <a:spcPts val="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2pPr>
            <a:lvl3pPr indent="-501650" lvl="2" marL="1371600" marR="0" rtl="0" algn="l">
              <a:lnSpc>
                <a:spcPct val="100000"/>
              </a:lnSpc>
              <a:spcBef>
                <a:spcPts val="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3pPr>
            <a:lvl4pPr indent="-501650" lvl="3" marL="1828800" marR="0" rtl="0" algn="l">
              <a:lnSpc>
                <a:spcPct val="100000"/>
              </a:lnSpc>
              <a:spcBef>
                <a:spcPts val="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4pPr>
            <a:lvl5pPr indent="-501650" lvl="4" marL="2286000" marR="0" rtl="0" algn="l">
              <a:lnSpc>
                <a:spcPct val="100000"/>
              </a:lnSpc>
              <a:spcBef>
                <a:spcPts val="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66" name="Google Shape;166;p38"/>
          <p:cNvSpPr txBox="1"/>
          <p:nvPr>
            <p:ph idx="2" type="body"/>
          </p:nvPr>
        </p:nvSpPr>
        <p:spPr>
          <a:xfrm>
            <a:off x="609599" y="1435100"/>
            <a:ext cx="4011300" cy="46911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67" name="Google Shape;167;p38"/>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p:cSld name="Encabezado de sección">
    <p:spTree>
      <p:nvGrpSpPr>
        <p:cNvPr id="168" name="Shape 168"/>
        <p:cNvGrpSpPr/>
        <p:nvPr/>
      </p:nvGrpSpPr>
      <p:grpSpPr>
        <a:xfrm>
          <a:off x="0" y="0"/>
          <a:ext cx="0" cy="0"/>
          <a:chOff x="0" y="0"/>
          <a:chExt cx="0" cy="0"/>
        </a:xfrm>
      </p:grpSpPr>
      <p:sp>
        <p:nvSpPr>
          <p:cNvPr id="169" name="Google Shape;169;p39"/>
          <p:cNvSpPr txBox="1"/>
          <p:nvPr>
            <p:ph type="title"/>
          </p:nvPr>
        </p:nvSpPr>
        <p:spPr>
          <a:xfrm>
            <a:off x="963083" y="4406900"/>
            <a:ext cx="10363200" cy="136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900"/>
              <a:buFont typeface="Calibri"/>
              <a:buNone/>
              <a:defRPr b="1" i="0" sz="53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70" name="Google Shape;170;p39"/>
          <p:cNvSpPr txBox="1"/>
          <p:nvPr>
            <p:ph idx="1" type="body"/>
          </p:nvPr>
        </p:nvSpPr>
        <p:spPr>
          <a:xfrm>
            <a:off x="963083" y="2906711"/>
            <a:ext cx="10363200" cy="1500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888888"/>
              </a:buClr>
              <a:buSzPts val="2400"/>
              <a:buFont typeface="Calibri"/>
              <a:buNone/>
              <a:defRPr b="0" i="0" sz="27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0"/>
              </a:spcBef>
              <a:spcAft>
                <a:spcPts val="0"/>
              </a:spcAft>
              <a:buClr>
                <a:srgbClr val="888888"/>
              </a:buClr>
              <a:buSzPts val="2400"/>
              <a:buFont typeface="Calibri"/>
              <a:buNone/>
              <a:defRPr b="0" i="0" sz="27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0"/>
              </a:spcBef>
              <a:spcAft>
                <a:spcPts val="0"/>
              </a:spcAft>
              <a:buClr>
                <a:srgbClr val="888888"/>
              </a:buClr>
              <a:buSzPts val="2400"/>
              <a:buFont typeface="Calibri"/>
              <a:buNone/>
              <a:defRPr b="0" i="0" sz="27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0"/>
              </a:spcBef>
              <a:spcAft>
                <a:spcPts val="0"/>
              </a:spcAft>
              <a:buClr>
                <a:srgbClr val="888888"/>
              </a:buClr>
              <a:buSzPts val="2400"/>
              <a:buFont typeface="Calibri"/>
              <a:buNone/>
              <a:defRPr b="0" i="0" sz="27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0"/>
              </a:spcBef>
              <a:spcAft>
                <a:spcPts val="0"/>
              </a:spcAft>
              <a:buClr>
                <a:srgbClr val="888888"/>
              </a:buClr>
              <a:buSzPts val="2400"/>
              <a:buFont typeface="Calibri"/>
              <a:buNone/>
              <a:defRPr b="0" i="0" sz="2700" u="none" cap="none" strike="noStrike">
                <a:solidFill>
                  <a:srgbClr val="888888"/>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71" name="Google Shape;171;p39"/>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showMasterSp="0">
  <p:cSld name="Dos objetos">
    <p:spTree>
      <p:nvGrpSpPr>
        <p:cNvPr id="172" name="Shape 172"/>
        <p:cNvGrpSpPr/>
        <p:nvPr/>
      </p:nvGrpSpPr>
      <p:grpSpPr>
        <a:xfrm>
          <a:off x="0" y="0"/>
          <a:ext cx="0" cy="0"/>
          <a:chOff x="0" y="0"/>
          <a:chExt cx="0" cy="0"/>
        </a:xfrm>
      </p:grpSpPr>
      <p:sp>
        <p:nvSpPr>
          <p:cNvPr id="173" name="Google Shape;173;p40"/>
          <p:cNvSpPr txBox="1"/>
          <p:nvPr>
            <p:ph type="title"/>
          </p:nvPr>
        </p:nvSpPr>
        <p:spPr>
          <a:xfrm>
            <a:off x="609600" y="274636"/>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900"/>
              <a:buFont typeface="Calibri"/>
              <a:buNone/>
              <a:defRPr b="0" i="0" sz="5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74" name="Google Shape;174;p40"/>
          <p:cNvSpPr txBox="1"/>
          <p:nvPr>
            <p:ph idx="1" type="body"/>
          </p:nvPr>
        </p:nvSpPr>
        <p:spPr>
          <a:xfrm>
            <a:off x="609600" y="1600200"/>
            <a:ext cx="5384700" cy="4526100"/>
          </a:xfrm>
          <a:prstGeom prst="rect">
            <a:avLst/>
          </a:prstGeom>
          <a:noFill/>
          <a:ln>
            <a:noFill/>
          </a:ln>
        </p:spPr>
        <p:txBody>
          <a:bodyPr anchorCtr="0" anchor="t" bIns="91425" lIns="91425" spcFirstLastPara="1" rIns="91425" wrap="square" tIns="91425"/>
          <a:lstStyle>
            <a:lvl1pPr indent="-463550" lvl="0" marL="457200" marR="0" rtl="0" algn="l">
              <a:lnSpc>
                <a:spcPct val="100000"/>
              </a:lnSpc>
              <a:spcBef>
                <a:spcPts val="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rtl="0" algn="l">
              <a:lnSpc>
                <a:spcPct val="100000"/>
              </a:lnSpc>
              <a:spcBef>
                <a:spcPts val="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rtl="0" algn="l">
              <a:lnSpc>
                <a:spcPct val="100000"/>
              </a:lnSpc>
              <a:spcBef>
                <a:spcPts val="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rtl="0" algn="l">
              <a:lnSpc>
                <a:spcPct val="100000"/>
              </a:lnSpc>
              <a:spcBef>
                <a:spcPts val="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rtl="0" algn="l">
              <a:lnSpc>
                <a:spcPct val="100000"/>
              </a:lnSpc>
              <a:spcBef>
                <a:spcPts val="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75" name="Google Shape;175;p40"/>
          <p:cNvSpPr txBox="1"/>
          <p:nvPr>
            <p:ph idx="2" type="body"/>
          </p:nvPr>
        </p:nvSpPr>
        <p:spPr>
          <a:xfrm>
            <a:off x="6197600" y="1600199"/>
            <a:ext cx="5384700" cy="45261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76" name="Google Shape;176;p40"/>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showMasterSp="0">
  <p:cSld name="Comparación">
    <p:spTree>
      <p:nvGrpSpPr>
        <p:cNvPr id="177" name="Shape 177"/>
        <p:cNvGrpSpPr/>
        <p:nvPr/>
      </p:nvGrpSpPr>
      <p:grpSpPr>
        <a:xfrm>
          <a:off x="0" y="0"/>
          <a:ext cx="0" cy="0"/>
          <a:chOff x="0" y="0"/>
          <a:chExt cx="0" cy="0"/>
        </a:xfrm>
      </p:grpSpPr>
      <p:sp>
        <p:nvSpPr>
          <p:cNvPr id="178" name="Google Shape;178;p41"/>
          <p:cNvSpPr txBox="1"/>
          <p:nvPr>
            <p:ph type="title"/>
          </p:nvPr>
        </p:nvSpPr>
        <p:spPr>
          <a:xfrm>
            <a:off x="609600" y="274636"/>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900"/>
              <a:buFont typeface="Calibri"/>
              <a:buNone/>
              <a:defRPr b="0" i="0" sz="5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79" name="Google Shape;179;p41"/>
          <p:cNvSpPr txBox="1"/>
          <p:nvPr>
            <p:ph idx="1" type="body"/>
          </p:nvPr>
        </p:nvSpPr>
        <p:spPr>
          <a:xfrm>
            <a:off x="609600" y="1535111"/>
            <a:ext cx="53868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000000"/>
              </a:buClr>
              <a:buSzPts val="2400"/>
              <a:buFont typeface="Calibri"/>
              <a:buNone/>
              <a:defRPr b="1"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400"/>
              <a:buFont typeface="Calibri"/>
              <a:buNone/>
              <a:defRPr b="1" i="0" sz="3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2400"/>
              <a:buFont typeface="Calibri"/>
              <a:buNone/>
              <a:defRPr b="1" i="0" sz="3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2400"/>
              <a:buFont typeface="Calibri"/>
              <a:buNone/>
              <a:defRPr b="1" i="0" sz="3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2400"/>
              <a:buFont typeface="Calibri"/>
              <a:buNone/>
              <a:defRPr b="1" i="0" sz="3200" u="none" cap="none" strike="noStrike">
                <a:solidFill>
                  <a:srgbClr val="000000"/>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80" name="Google Shape;180;p41"/>
          <p:cNvSpPr txBox="1"/>
          <p:nvPr>
            <p:ph idx="2" type="body"/>
          </p:nvPr>
        </p:nvSpPr>
        <p:spPr>
          <a:xfrm>
            <a:off x="609600" y="2174873"/>
            <a:ext cx="5386800" cy="39513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81" name="Google Shape;181;p41"/>
          <p:cNvSpPr txBox="1"/>
          <p:nvPr>
            <p:ph idx="3" type="body"/>
          </p:nvPr>
        </p:nvSpPr>
        <p:spPr>
          <a:xfrm>
            <a:off x="6193367" y="1535111"/>
            <a:ext cx="5389200" cy="639900"/>
          </a:xfrm>
          <a:prstGeom prst="rect">
            <a:avLst/>
          </a:prstGeom>
          <a:noFill/>
          <a:ln>
            <a:noFill/>
          </a:ln>
        </p:spPr>
        <p:txBody>
          <a:bodyPr anchorCtr="0" anchor="b"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82" name="Google Shape;182;p41"/>
          <p:cNvSpPr txBox="1"/>
          <p:nvPr>
            <p:ph idx="4" type="body"/>
          </p:nvPr>
        </p:nvSpPr>
        <p:spPr>
          <a:xfrm>
            <a:off x="6193367" y="2174873"/>
            <a:ext cx="5389200" cy="39513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83" name="Google Shape;183;p41"/>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showMasterSp="0">
  <p:cSld name="Sólo el título">
    <p:spTree>
      <p:nvGrpSpPr>
        <p:cNvPr id="184" name="Shape 184"/>
        <p:cNvGrpSpPr/>
        <p:nvPr/>
      </p:nvGrpSpPr>
      <p:grpSpPr>
        <a:xfrm>
          <a:off x="0" y="0"/>
          <a:ext cx="0" cy="0"/>
          <a:chOff x="0" y="0"/>
          <a:chExt cx="0" cy="0"/>
        </a:xfrm>
      </p:grpSpPr>
      <p:sp>
        <p:nvSpPr>
          <p:cNvPr id="185" name="Google Shape;185;p42"/>
          <p:cNvSpPr txBox="1"/>
          <p:nvPr>
            <p:ph type="title"/>
          </p:nvPr>
        </p:nvSpPr>
        <p:spPr>
          <a:xfrm>
            <a:off x="609600" y="274636"/>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900"/>
              <a:buFont typeface="Calibri"/>
              <a:buNone/>
              <a:defRPr b="0" i="0" sz="5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86" name="Google Shape;186;p42"/>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7" name="Shape 27"/>
        <p:cNvGrpSpPr/>
        <p:nvPr/>
      </p:nvGrpSpPr>
      <p:grpSpPr>
        <a:xfrm>
          <a:off x="0" y="0"/>
          <a:ext cx="0" cy="0"/>
          <a:chOff x="0" y="0"/>
          <a:chExt cx="0" cy="0"/>
        </a:xfrm>
      </p:grpSpPr>
      <p:sp>
        <p:nvSpPr>
          <p:cNvPr id="28" name="Google Shape;28;p5"/>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p:cSld name="En blanco">
    <p:spTree>
      <p:nvGrpSpPr>
        <p:cNvPr id="187" name="Shape 187"/>
        <p:cNvGrpSpPr/>
        <p:nvPr/>
      </p:nvGrpSpPr>
      <p:grpSpPr>
        <a:xfrm>
          <a:off x="0" y="0"/>
          <a:ext cx="0" cy="0"/>
          <a:chOff x="0" y="0"/>
          <a:chExt cx="0" cy="0"/>
        </a:xfrm>
      </p:grpSpPr>
      <p:sp>
        <p:nvSpPr>
          <p:cNvPr id="188" name="Google Shape;188;p43"/>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p:cSld name="Imagen con título">
    <p:spTree>
      <p:nvGrpSpPr>
        <p:cNvPr id="189" name="Shape 189"/>
        <p:cNvGrpSpPr/>
        <p:nvPr/>
      </p:nvGrpSpPr>
      <p:grpSpPr>
        <a:xfrm>
          <a:off x="0" y="0"/>
          <a:ext cx="0" cy="0"/>
          <a:chOff x="0" y="0"/>
          <a:chExt cx="0" cy="0"/>
        </a:xfrm>
      </p:grpSpPr>
      <p:sp>
        <p:nvSpPr>
          <p:cNvPr id="190" name="Google Shape;190;p44"/>
          <p:cNvSpPr txBox="1"/>
          <p:nvPr>
            <p:ph type="title"/>
          </p:nvPr>
        </p:nvSpPr>
        <p:spPr>
          <a:xfrm>
            <a:off x="2389717" y="4800600"/>
            <a:ext cx="7315200" cy="566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900"/>
              <a:buFont typeface="Calibri"/>
              <a:buNone/>
              <a:defRPr b="1" i="0" sz="27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91" name="Google Shape;191;p44"/>
          <p:cNvSpPr/>
          <p:nvPr>
            <p:ph idx="2" type="pic"/>
          </p:nvPr>
        </p:nvSpPr>
        <p:spPr>
          <a:xfrm>
            <a:off x="2389717" y="612775"/>
            <a:ext cx="7315200" cy="4114800"/>
          </a:xfrm>
          <a:prstGeom prst="rect">
            <a:avLst/>
          </a:prstGeom>
          <a:noFill/>
          <a:ln>
            <a:noFill/>
          </a:ln>
        </p:spPr>
        <p:txBody>
          <a:bodyPr anchorCtr="0" anchor="t" bIns="91425" lIns="91425" spcFirstLastPara="1" rIns="91425" wrap="square" tIns="91425"/>
          <a:lstStyle>
            <a:lvl1pPr lvl="0"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1pPr>
            <a:lvl2pPr lvl="1"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2pPr>
            <a:lvl3pPr lvl="2"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3pPr>
            <a:lvl4pPr lvl="3"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4pPr>
            <a:lvl5pPr lvl="4"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5pPr>
            <a:lvl6pPr lvl="5"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6pPr>
            <a:lvl7pPr lvl="6"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7pPr>
            <a:lvl8pPr lvl="7"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8pPr>
            <a:lvl9pPr lvl="8" marR="0" rtl="0" algn="l">
              <a:lnSpc>
                <a:spcPct val="115000"/>
              </a:lnSpc>
              <a:spcBef>
                <a:spcPts val="2100"/>
              </a:spcBef>
              <a:spcAft>
                <a:spcPts val="0"/>
              </a:spcAft>
              <a:buClr>
                <a:srgbClr val="585858"/>
              </a:buClr>
              <a:buSzPts val="1900"/>
              <a:buFont typeface="Arial"/>
              <a:buNone/>
              <a:defRPr b="0" i="0" sz="2400" u="none" cap="none" strike="noStrike">
                <a:solidFill>
                  <a:srgbClr val="585858"/>
                </a:solidFill>
                <a:latin typeface="Arial"/>
                <a:ea typeface="Arial"/>
                <a:cs typeface="Arial"/>
                <a:sym typeface="Arial"/>
              </a:defRPr>
            </a:lvl9pPr>
          </a:lstStyle>
          <a:p/>
        </p:txBody>
      </p:sp>
      <p:sp>
        <p:nvSpPr>
          <p:cNvPr id="192" name="Google Shape;192;p44"/>
          <p:cNvSpPr txBox="1"/>
          <p:nvPr>
            <p:ph idx="1" type="body"/>
          </p:nvPr>
        </p:nvSpPr>
        <p:spPr>
          <a:xfrm>
            <a:off x="2389717" y="5367335"/>
            <a:ext cx="7315200" cy="80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2400"/>
              <a:buFont typeface="Calibri"/>
              <a:buNone/>
              <a:defRPr b="0" i="0" sz="19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400"/>
              <a:buFont typeface="Calibri"/>
              <a:buNone/>
              <a:defRPr b="0" i="0" sz="19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2400"/>
              <a:buFont typeface="Calibri"/>
              <a:buNone/>
              <a:defRPr b="0" i="0" sz="19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2400"/>
              <a:buFont typeface="Calibri"/>
              <a:buNone/>
              <a:defRPr b="0" i="0" sz="19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2400"/>
              <a:buFont typeface="Calibri"/>
              <a:buNone/>
              <a:defRPr b="0" i="0" sz="1900" u="none" cap="none" strike="noStrike">
                <a:solidFill>
                  <a:srgbClr val="000000"/>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93" name="Google Shape;193;p44"/>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showMasterSp="0">
  <p:cSld name="Título y texto vertical">
    <p:spTree>
      <p:nvGrpSpPr>
        <p:cNvPr id="194" name="Shape 194"/>
        <p:cNvGrpSpPr/>
        <p:nvPr/>
      </p:nvGrpSpPr>
      <p:grpSpPr>
        <a:xfrm>
          <a:off x="0" y="0"/>
          <a:ext cx="0" cy="0"/>
          <a:chOff x="0" y="0"/>
          <a:chExt cx="0" cy="0"/>
        </a:xfrm>
      </p:grpSpPr>
      <p:sp>
        <p:nvSpPr>
          <p:cNvPr id="195" name="Google Shape;195;p45"/>
          <p:cNvSpPr txBox="1"/>
          <p:nvPr>
            <p:ph type="title"/>
          </p:nvPr>
        </p:nvSpPr>
        <p:spPr>
          <a:xfrm>
            <a:off x="609600" y="274636"/>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900"/>
              <a:buFont typeface="Calibri"/>
              <a:buNone/>
              <a:defRPr b="0" i="0" sz="5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96" name="Google Shape;196;p45"/>
          <p:cNvSpPr txBox="1"/>
          <p:nvPr>
            <p:ph idx="1" type="body"/>
          </p:nvPr>
        </p:nvSpPr>
        <p:spPr>
          <a:xfrm rot="5400000">
            <a:off x="3832947" y="-1623150"/>
            <a:ext cx="4526100" cy="10972800"/>
          </a:xfrm>
          <a:prstGeom prst="rect">
            <a:avLst/>
          </a:prstGeom>
          <a:noFill/>
          <a:ln>
            <a:noFill/>
          </a:ln>
        </p:spPr>
        <p:txBody>
          <a:bodyPr anchorCtr="0" anchor="t" bIns="91425" lIns="91425" spcFirstLastPara="1" rIns="91425" wrap="square" tIns="91425"/>
          <a:lstStyle>
            <a:lvl1pPr indent="-501650" lvl="0" marL="4572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1pPr>
            <a:lvl2pPr indent="-501650" lvl="1" marL="9144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2pPr>
            <a:lvl3pPr indent="-501650" lvl="2" marL="13716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3pPr>
            <a:lvl4pPr indent="-501650" lvl="3" marL="18288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4pPr>
            <a:lvl5pPr indent="-501650" lvl="4" marL="22860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197" name="Google Shape;197;p45"/>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p:cSld name="Título vertical y texto">
    <p:spTree>
      <p:nvGrpSpPr>
        <p:cNvPr id="198" name="Shape 198"/>
        <p:cNvGrpSpPr/>
        <p:nvPr/>
      </p:nvGrpSpPr>
      <p:grpSpPr>
        <a:xfrm>
          <a:off x="0" y="0"/>
          <a:ext cx="0" cy="0"/>
          <a:chOff x="0" y="0"/>
          <a:chExt cx="0" cy="0"/>
        </a:xfrm>
      </p:grpSpPr>
      <p:sp>
        <p:nvSpPr>
          <p:cNvPr id="199" name="Google Shape;199;p46"/>
          <p:cNvSpPr txBox="1"/>
          <p:nvPr>
            <p:ph type="title"/>
          </p:nvPr>
        </p:nvSpPr>
        <p:spPr>
          <a:xfrm rot="5400000">
            <a:off x="7285049" y="1828786"/>
            <a:ext cx="5851500" cy="2743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900"/>
              <a:buFont typeface="Calibri"/>
              <a:buNone/>
              <a:defRPr b="0" i="0" sz="59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200" name="Google Shape;200;p46"/>
          <p:cNvSpPr txBox="1"/>
          <p:nvPr>
            <p:ph idx="1" type="body"/>
          </p:nvPr>
        </p:nvSpPr>
        <p:spPr>
          <a:xfrm rot="5400000">
            <a:off x="1696997" y="-812862"/>
            <a:ext cx="5851500" cy="8026500"/>
          </a:xfrm>
          <a:prstGeom prst="rect">
            <a:avLst/>
          </a:prstGeom>
          <a:noFill/>
          <a:ln>
            <a:noFill/>
          </a:ln>
        </p:spPr>
        <p:txBody>
          <a:bodyPr anchorCtr="0" anchor="t" bIns="91425" lIns="91425" spcFirstLastPara="1" rIns="91425" wrap="square" tIns="91425"/>
          <a:lstStyle>
            <a:lvl1pPr indent="-501650" lvl="0" marL="4572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1pPr>
            <a:lvl2pPr indent="-501650" lvl="1" marL="9144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2pPr>
            <a:lvl3pPr indent="-501650" lvl="2" marL="13716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3pPr>
            <a:lvl4pPr indent="-501650" lvl="3" marL="18288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4pPr>
            <a:lvl5pPr indent="-501650" lvl="4" marL="2286000" marR="0" rtl="0" algn="l">
              <a:lnSpc>
                <a:spcPct val="100000"/>
              </a:lnSpc>
              <a:spcBef>
                <a:spcPts val="800"/>
              </a:spcBef>
              <a:spcAft>
                <a:spcPts val="0"/>
              </a:spcAft>
              <a:buClr>
                <a:srgbClr val="000000"/>
              </a:buClr>
              <a:buSzPts val="4300"/>
              <a:buFont typeface="Arial"/>
              <a:buChar char="»"/>
              <a:defRPr b="0" i="0" sz="4300" u="none" cap="none" strike="noStrike">
                <a:solidFill>
                  <a:srgbClr val="000000"/>
                </a:solidFill>
                <a:latin typeface="Calibri"/>
                <a:ea typeface="Calibri"/>
                <a:cs typeface="Calibri"/>
                <a:sym typeface="Calibri"/>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201" name="Google Shape;201;p46"/>
          <p:cNvSpPr txBox="1"/>
          <p:nvPr>
            <p:ph idx="12" type="sldNum"/>
          </p:nvPr>
        </p:nvSpPr>
        <p:spPr>
          <a:xfrm>
            <a:off x="11230476" y="6359483"/>
            <a:ext cx="351900" cy="358800"/>
          </a:xfrm>
          <a:prstGeom prst="rect">
            <a:avLst/>
          </a:prstGeom>
          <a:noFill/>
          <a:ln>
            <a:noFill/>
          </a:ln>
        </p:spPr>
        <p:txBody>
          <a:bodyPr anchorCtr="0" anchor="ctr" bIns="60900" lIns="60900" spcFirstLastPara="1" rIns="60900" wrap="square" tIns="60900">
            <a:noAutofit/>
          </a:bodyPr>
          <a:lstStyle>
            <a:lvl1pPr indent="0" lvl="0"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2">
    <p:spTree>
      <p:nvGrpSpPr>
        <p:cNvPr id="202" name="Shape 202"/>
        <p:cNvGrpSpPr/>
        <p:nvPr/>
      </p:nvGrpSpPr>
      <p:grpSpPr>
        <a:xfrm>
          <a:off x="0" y="0"/>
          <a:ext cx="0" cy="0"/>
          <a:chOff x="0" y="0"/>
          <a:chExt cx="0" cy="0"/>
        </a:xfrm>
      </p:grpSpPr>
      <p:sp>
        <p:nvSpPr>
          <p:cNvPr id="203" name="Google Shape;203;p47"/>
          <p:cNvSpPr txBox="1"/>
          <p:nvPr>
            <p:ph type="title"/>
          </p:nvPr>
        </p:nvSpPr>
        <p:spPr>
          <a:xfrm>
            <a:off x="415597" y="740800"/>
            <a:ext cx="3744000" cy="1007700"/>
          </a:xfrm>
          <a:prstGeom prst="rect">
            <a:avLst/>
          </a:prstGeom>
          <a:solidFill>
            <a:srgbClr val="F2F2F2"/>
          </a:solid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32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204" name="Google Shape;204;p47"/>
          <p:cNvSpPr txBox="1"/>
          <p:nvPr>
            <p:ph idx="1" type="body"/>
          </p:nvPr>
        </p:nvSpPr>
        <p:spPr>
          <a:xfrm>
            <a:off x="415597" y="1852799"/>
            <a:ext cx="3744000" cy="42393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16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205" name="Google Shape;205;p47"/>
          <p:cNvSpPr txBox="1"/>
          <p:nvPr>
            <p:ph idx="12" type="sldNum"/>
          </p:nvPr>
        </p:nvSpPr>
        <p:spPr>
          <a:xfrm>
            <a:off x="698116" y="6258567"/>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Title and body 2">
    <p:spTree>
      <p:nvGrpSpPr>
        <p:cNvPr id="206" name="Shape 206"/>
        <p:cNvGrpSpPr/>
        <p:nvPr/>
      </p:nvGrpSpPr>
      <p:grpSpPr>
        <a:xfrm>
          <a:off x="0" y="0"/>
          <a:ext cx="0" cy="0"/>
          <a:chOff x="0" y="0"/>
          <a:chExt cx="0" cy="0"/>
        </a:xfrm>
      </p:grpSpPr>
      <p:sp>
        <p:nvSpPr>
          <p:cNvPr id="207" name="Google Shape;207;p48"/>
          <p:cNvSpPr txBox="1"/>
          <p:nvPr>
            <p:ph type="title"/>
          </p:nvPr>
        </p:nvSpPr>
        <p:spPr>
          <a:xfrm>
            <a:off x="415597" y="328340"/>
            <a:ext cx="11360700" cy="763500"/>
          </a:xfrm>
          <a:prstGeom prst="rect">
            <a:avLst/>
          </a:prstGeom>
          <a:solidFill>
            <a:srgbClr val="F2F2F2"/>
          </a:solid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208" name="Google Shape;208;p48"/>
          <p:cNvSpPr txBox="1"/>
          <p:nvPr>
            <p:ph idx="1" type="body"/>
          </p:nvPr>
        </p:nvSpPr>
        <p:spPr>
          <a:xfrm>
            <a:off x="415597" y="1260293"/>
            <a:ext cx="11360700" cy="48315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228600" lvl="1" marL="914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228600" lvl="2" marL="1371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228600" lvl="3" marL="1828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228600" lvl="4" marL="22860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209" name="Google Shape;209;p48"/>
          <p:cNvSpPr txBox="1"/>
          <p:nvPr>
            <p:ph idx="12" type="sldNum"/>
          </p:nvPr>
        </p:nvSpPr>
        <p:spPr>
          <a:xfrm>
            <a:off x="698116" y="631032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howMasterSp="0">
  <p:cSld name="Default">
    <p:spTree>
      <p:nvGrpSpPr>
        <p:cNvPr id="210" name="Shape 210"/>
        <p:cNvGrpSpPr/>
        <p:nvPr/>
      </p:nvGrpSpPr>
      <p:grpSpPr>
        <a:xfrm>
          <a:off x="0" y="0"/>
          <a:ext cx="0" cy="0"/>
          <a:chOff x="0" y="0"/>
          <a:chExt cx="0" cy="0"/>
        </a:xfrm>
      </p:grpSpPr>
      <p:sp>
        <p:nvSpPr>
          <p:cNvPr id="211" name="Google Shape;211;p49"/>
          <p:cNvSpPr/>
          <p:nvPr/>
        </p:nvSpPr>
        <p:spPr>
          <a:xfrm flipH="1">
            <a:off x="1524000" y="-76200"/>
            <a:ext cx="9144000" cy="2133600"/>
          </a:xfrm>
          <a:custGeom>
            <a:rect b="b" l="l" r="r" t="t"/>
            <a:pathLst>
              <a:path extrusionOk="0" h="120000" w="120000">
                <a:moveTo>
                  <a:pt x="120000" y="0"/>
                </a:moveTo>
                <a:lnTo>
                  <a:pt x="0" y="0"/>
                </a:lnTo>
                <a:lnTo>
                  <a:pt x="0" y="120000"/>
                </a:lnTo>
                <a:lnTo>
                  <a:pt x="120000" y="120000"/>
                </a:lnTo>
                <a:lnTo>
                  <a:pt x="120000" y="60000"/>
                </a:lnTo>
                <a:close/>
              </a:path>
            </a:pathLst>
          </a:custGeom>
          <a:gradFill>
            <a:gsLst>
              <a:gs pos="0">
                <a:srgbClr val="FFFFFF"/>
              </a:gs>
              <a:gs pos="100000">
                <a:srgbClr val="67CCCC"/>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12" name="Google Shape;212;p49"/>
          <p:cNvSpPr/>
          <p:nvPr/>
        </p:nvSpPr>
        <p:spPr>
          <a:xfrm>
            <a:off x="1752600" y="6449810"/>
            <a:ext cx="5867700" cy="2556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Copyright © 2011 Pearson Education, Inc. Publishing as Pearson Addison-Wesley</a:t>
            </a:r>
            <a:endParaRPr b="0" i="0" sz="1900" u="none" cap="none" strike="noStrike">
              <a:solidFill>
                <a:srgbClr val="000000"/>
              </a:solidFill>
              <a:latin typeface="Arial"/>
              <a:ea typeface="Arial"/>
              <a:cs typeface="Arial"/>
              <a:sym typeface="Arial"/>
            </a:endParaRPr>
          </a:p>
        </p:txBody>
      </p:sp>
      <p:pic>
        <p:nvPicPr>
          <p:cNvPr descr="checkers" id="213" name="Google Shape;213;p49"/>
          <p:cNvPicPr preferRelativeResize="0"/>
          <p:nvPr/>
        </p:nvPicPr>
        <p:blipFill rotWithShape="1">
          <a:blip r:embed="rId2">
            <a:alphaModFix/>
          </a:blip>
          <a:srcRect b="0" l="0" r="0" t="0"/>
          <a:stretch/>
        </p:blipFill>
        <p:spPr>
          <a:xfrm>
            <a:off x="8686800" y="6175373"/>
            <a:ext cx="1981199" cy="682625"/>
          </a:xfrm>
          <a:prstGeom prst="rect">
            <a:avLst/>
          </a:prstGeom>
          <a:noFill/>
          <a:ln>
            <a:noFill/>
          </a:ln>
        </p:spPr>
      </p:pic>
      <p:sp>
        <p:nvSpPr>
          <p:cNvPr id="214" name="Google Shape;214;p49"/>
          <p:cNvSpPr txBox="1"/>
          <p:nvPr>
            <p:ph idx="12" type="sldNum"/>
          </p:nvPr>
        </p:nvSpPr>
        <p:spPr>
          <a:xfrm>
            <a:off x="8610600" y="6194292"/>
            <a:ext cx="311700" cy="511200"/>
          </a:xfrm>
          <a:prstGeom prst="rect">
            <a:avLst/>
          </a:prstGeom>
          <a:noFill/>
          <a:ln>
            <a:noFill/>
          </a:ln>
        </p:spPr>
        <p:txBody>
          <a:bodyPr anchorCtr="0" anchor="b" bIns="45700" lIns="45700" spcFirstLastPara="1" rIns="45700" wrap="square" tIns="45700">
            <a:noAutofit/>
          </a:bodyPr>
          <a:lstStyle>
            <a:lvl1pPr indent="0" lvl="0"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2400"/>
              <a:buFont typeface="Times New Roman"/>
              <a:buNone/>
              <a:defRPr b="0" baseline="-25000" i="0" sz="24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howMasterSp="0">
  <p:cSld name="Default 2">
    <p:spTree>
      <p:nvGrpSpPr>
        <p:cNvPr id="215" name="Shape 215"/>
        <p:cNvGrpSpPr/>
        <p:nvPr/>
      </p:nvGrpSpPr>
      <p:grpSpPr>
        <a:xfrm>
          <a:off x="0" y="0"/>
          <a:ext cx="0" cy="0"/>
          <a:chOff x="0" y="0"/>
          <a:chExt cx="0" cy="0"/>
        </a:xfrm>
      </p:grpSpPr>
      <p:grpSp>
        <p:nvGrpSpPr>
          <p:cNvPr id="216" name="Google Shape;216;p50"/>
          <p:cNvGrpSpPr/>
          <p:nvPr/>
        </p:nvGrpSpPr>
        <p:grpSpPr>
          <a:xfrm>
            <a:off x="10210797" y="6324596"/>
            <a:ext cx="304904" cy="228705"/>
            <a:chOff x="0" y="0"/>
            <a:chExt cx="228684" cy="171533"/>
          </a:xfrm>
        </p:grpSpPr>
        <p:sp>
          <p:nvSpPr>
            <p:cNvPr id="217" name="Google Shape;217;p50"/>
            <p:cNvSpPr/>
            <p:nvPr/>
          </p:nvSpPr>
          <p:spPr>
            <a:xfrm>
              <a:off x="0" y="0"/>
              <a:ext cx="228600" cy="171300"/>
            </a:xfrm>
            <a:prstGeom prst="rect">
              <a:avLst/>
            </a:prstGeom>
            <a:solidFill>
              <a:srgbClr val="67B4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18" name="Google Shape;218;p50"/>
            <p:cNvSpPr/>
            <p:nvPr/>
          </p:nvSpPr>
          <p:spPr>
            <a:xfrm>
              <a:off x="0" y="0"/>
              <a:ext cx="228600" cy="10800"/>
            </a:xfrm>
            <a:custGeom>
              <a:rect b="b" l="l" r="r" t="t"/>
              <a:pathLst>
                <a:path extrusionOk="0" h="120000" w="120000">
                  <a:moveTo>
                    <a:pt x="0" y="0"/>
                  </a:moveTo>
                  <a:lnTo>
                    <a:pt x="5622" y="120000"/>
                  </a:lnTo>
                  <a:lnTo>
                    <a:pt x="114377" y="120000"/>
                  </a:lnTo>
                  <a:lnTo>
                    <a:pt x="120000" y="0"/>
                  </a:lnTo>
                  <a:close/>
                </a:path>
              </a:pathLst>
            </a:custGeom>
            <a:solidFill>
              <a:srgbClr val="85C3C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19" name="Google Shape;219;p50"/>
            <p:cNvSpPr/>
            <p:nvPr/>
          </p:nvSpPr>
          <p:spPr>
            <a:xfrm>
              <a:off x="0" y="0"/>
              <a:ext cx="10800" cy="171300"/>
            </a:xfrm>
            <a:custGeom>
              <a:rect b="b" l="l" r="r" t="t"/>
              <a:pathLst>
                <a:path extrusionOk="0" h="120000" w="120000">
                  <a:moveTo>
                    <a:pt x="0" y="0"/>
                  </a:moveTo>
                  <a:lnTo>
                    <a:pt x="120000" y="7500"/>
                  </a:lnTo>
                  <a:lnTo>
                    <a:pt x="120000" y="112500"/>
                  </a:lnTo>
                  <a:lnTo>
                    <a:pt x="0" y="120000"/>
                  </a:lnTo>
                  <a:close/>
                </a:path>
              </a:pathLst>
            </a:custGeom>
            <a:solidFill>
              <a:srgbClr val="A4D2D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0" name="Google Shape;220;p50"/>
            <p:cNvSpPr/>
            <p:nvPr/>
          </p:nvSpPr>
          <p:spPr>
            <a:xfrm>
              <a:off x="217884" y="0"/>
              <a:ext cx="10800" cy="171300"/>
            </a:xfrm>
            <a:custGeom>
              <a:rect b="b" l="l" r="r" t="t"/>
              <a:pathLst>
                <a:path extrusionOk="0" h="120000" w="120000">
                  <a:moveTo>
                    <a:pt x="120000" y="0"/>
                  </a:moveTo>
                  <a:lnTo>
                    <a:pt x="0" y="7500"/>
                  </a:lnTo>
                  <a:lnTo>
                    <a:pt x="0" y="112500"/>
                  </a:lnTo>
                  <a:lnTo>
                    <a:pt x="12000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1" name="Google Shape;221;p50"/>
            <p:cNvSpPr/>
            <p:nvPr/>
          </p:nvSpPr>
          <p:spPr>
            <a:xfrm>
              <a:off x="0" y="160733"/>
              <a:ext cx="228600" cy="10800"/>
            </a:xfrm>
            <a:custGeom>
              <a:rect b="b" l="l" r="r" t="t"/>
              <a:pathLst>
                <a:path extrusionOk="0" h="120000" w="120000">
                  <a:moveTo>
                    <a:pt x="120000" y="120000"/>
                  </a:moveTo>
                  <a:lnTo>
                    <a:pt x="114377" y="0"/>
                  </a:lnTo>
                  <a:lnTo>
                    <a:pt x="5622" y="0"/>
                  </a:lnTo>
                  <a:lnTo>
                    <a:pt x="0" y="120000"/>
                  </a:lnTo>
                  <a:close/>
                </a:path>
              </a:pathLst>
            </a:custGeom>
            <a:solidFill>
              <a:srgbClr val="5290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2" name="Google Shape;222;p50"/>
            <p:cNvSpPr/>
            <p:nvPr/>
          </p:nvSpPr>
          <p:spPr>
            <a:xfrm>
              <a:off x="60721" y="32145"/>
              <a:ext cx="107100" cy="107100"/>
            </a:xfrm>
            <a:custGeom>
              <a:rect b="b" l="l" r="r" t="t"/>
              <a:pathLst>
                <a:path extrusionOk="0" h="120000" w="120000">
                  <a:moveTo>
                    <a:pt x="0" y="0"/>
                  </a:moveTo>
                  <a:lnTo>
                    <a:pt x="120000" y="60000"/>
                  </a:lnTo>
                  <a:lnTo>
                    <a:pt x="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223" name="Google Shape;223;p50"/>
          <p:cNvGrpSpPr/>
          <p:nvPr/>
        </p:nvGrpSpPr>
        <p:grpSpPr>
          <a:xfrm>
            <a:off x="9829686" y="6324399"/>
            <a:ext cx="304907" cy="228794"/>
            <a:chOff x="-85" y="-149"/>
            <a:chExt cx="228686" cy="171600"/>
          </a:xfrm>
        </p:grpSpPr>
        <p:sp>
          <p:nvSpPr>
            <p:cNvPr id="224" name="Google Shape;224;p50"/>
            <p:cNvSpPr/>
            <p:nvPr/>
          </p:nvSpPr>
          <p:spPr>
            <a:xfrm rot="10800000">
              <a:off x="1" y="-149"/>
              <a:ext cx="228600" cy="171600"/>
            </a:xfrm>
            <a:prstGeom prst="rect">
              <a:avLst/>
            </a:prstGeom>
            <a:solidFill>
              <a:srgbClr val="67B4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5" name="Google Shape;225;p50"/>
            <p:cNvSpPr/>
            <p:nvPr/>
          </p:nvSpPr>
          <p:spPr>
            <a:xfrm rot="10800000">
              <a:off x="1" y="160649"/>
              <a:ext cx="228600" cy="10800"/>
            </a:xfrm>
            <a:custGeom>
              <a:rect b="b" l="l" r="r" t="t"/>
              <a:pathLst>
                <a:path extrusionOk="0" h="120000" w="120000">
                  <a:moveTo>
                    <a:pt x="0" y="0"/>
                  </a:moveTo>
                  <a:lnTo>
                    <a:pt x="5622" y="120000"/>
                  </a:lnTo>
                  <a:lnTo>
                    <a:pt x="114377" y="120000"/>
                  </a:lnTo>
                  <a:lnTo>
                    <a:pt x="120000" y="0"/>
                  </a:lnTo>
                  <a:close/>
                </a:path>
              </a:pathLst>
            </a:custGeom>
            <a:solidFill>
              <a:srgbClr val="85C3C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6" name="Google Shape;226;p50"/>
            <p:cNvSpPr/>
            <p:nvPr/>
          </p:nvSpPr>
          <p:spPr>
            <a:xfrm rot="10800000">
              <a:off x="217799" y="-149"/>
              <a:ext cx="10800" cy="171600"/>
            </a:xfrm>
            <a:custGeom>
              <a:rect b="b" l="l" r="r" t="t"/>
              <a:pathLst>
                <a:path extrusionOk="0" h="120000" w="120000">
                  <a:moveTo>
                    <a:pt x="0" y="0"/>
                  </a:moveTo>
                  <a:lnTo>
                    <a:pt x="120000" y="7500"/>
                  </a:lnTo>
                  <a:lnTo>
                    <a:pt x="120000" y="112500"/>
                  </a:lnTo>
                  <a:lnTo>
                    <a:pt x="0" y="120000"/>
                  </a:lnTo>
                  <a:close/>
                </a:path>
              </a:pathLst>
            </a:custGeom>
            <a:solidFill>
              <a:srgbClr val="A4D2D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7" name="Google Shape;227;p50"/>
            <p:cNvSpPr/>
            <p:nvPr/>
          </p:nvSpPr>
          <p:spPr>
            <a:xfrm rot="10800000">
              <a:off x="-85" y="-149"/>
              <a:ext cx="10800" cy="171600"/>
            </a:xfrm>
            <a:custGeom>
              <a:rect b="b" l="l" r="r" t="t"/>
              <a:pathLst>
                <a:path extrusionOk="0" h="120000" w="120000">
                  <a:moveTo>
                    <a:pt x="120000" y="0"/>
                  </a:moveTo>
                  <a:lnTo>
                    <a:pt x="0" y="7500"/>
                  </a:lnTo>
                  <a:lnTo>
                    <a:pt x="0" y="112500"/>
                  </a:lnTo>
                  <a:lnTo>
                    <a:pt x="12000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8" name="Google Shape;228;p50"/>
            <p:cNvSpPr/>
            <p:nvPr/>
          </p:nvSpPr>
          <p:spPr>
            <a:xfrm rot="10800000">
              <a:off x="1" y="-85"/>
              <a:ext cx="228600" cy="10800"/>
            </a:xfrm>
            <a:custGeom>
              <a:rect b="b" l="l" r="r" t="t"/>
              <a:pathLst>
                <a:path extrusionOk="0" h="120000" w="120000">
                  <a:moveTo>
                    <a:pt x="120000" y="120000"/>
                  </a:moveTo>
                  <a:lnTo>
                    <a:pt x="114377" y="0"/>
                  </a:lnTo>
                  <a:lnTo>
                    <a:pt x="5622" y="0"/>
                  </a:lnTo>
                  <a:lnTo>
                    <a:pt x="0" y="120000"/>
                  </a:lnTo>
                  <a:close/>
                </a:path>
              </a:pathLst>
            </a:custGeom>
            <a:solidFill>
              <a:srgbClr val="5290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9" name="Google Shape;229;p50"/>
            <p:cNvSpPr/>
            <p:nvPr/>
          </p:nvSpPr>
          <p:spPr>
            <a:xfrm rot="10800000">
              <a:off x="60778" y="32203"/>
              <a:ext cx="107100" cy="107100"/>
            </a:xfrm>
            <a:custGeom>
              <a:rect b="b" l="l" r="r" t="t"/>
              <a:pathLst>
                <a:path extrusionOk="0" h="120000" w="120000">
                  <a:moveTo>
                    <a:pt x="0" y="0"/>
                  </a:moveTo>
                  <a:lnTo>
                    <a:pt x="120000" y="60000"/>
                  </a:lnTo>
                  <a:lnTo>
                    <a:pt x="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30" name="Google Shape;230;p50"/>
          <p:cNvSpPr/>
          <p:nvPr/>
        </p:nvSpPr>
        <p:spPr>
          <a:xfrm>
            <a:off x="6982368" y="6577010"/>
            <a:ext cx="3608700" cy="2691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Noto Sans Symbols"/>
                <a:ea typeface="Noto Sans Symbols"/>
                <a:cs typeface="Noto Sans Symbols"/>
                <a:sym typeface="Noto Sans Symbols"/>
              </a:rPr>
              <a:t>♥</a:t>
            </a:r>
            <a:r>
              <a:rPr b="0" i="0" lang="en-US" sz="1200" u="none" cap="none" strike="noStrike">
                <a:solidFill>
                  <a:srgbClr val="000000"/>
                </a:solidFill>
                <a:latin typeface="Arial"/>
                <a:ea typeface="Arial"/>
                <a:cs typeface="Arial"/>
                <a:sym typeface="Arial"/>
              </a:rPr>
              <a:t> 2006 Pearson Education, Inc.</a:t>
            </a:r>
            <a:r>
              <a:rPr lang="en-US" sz="1200"/>
              <a:t> </a:t>
            </a:r>
            <a:r>
              <a:rPr b="0" i="0" lang="en-US" sz="1200" u="none" cap="none" strike="noStrike">
                <a:solidFill>
                  <a:srgbClr val="000000"/>
                </a:solidFill>
                <a:latin typeface="Arial"/>
                <a:ea typeface="Arial"/>
                <a:cs typeface="Arial"/>
                <a:sym typeface="Arial"/>
              </a:rPr>
              <a:t>All rights reserved.</a:t>
            </a:r>
            <a:endParaRPr b="0" i="0" sz="1900" u="none" cap="none" strike="noStrike">
              <a:solidFill>
                <a:srgbClr val="000000"/>
              </a:solidFill>
              <a:latin typeface="Arial"/>
              <a:ea typeface="Arial"/>
              <a:cs typeface="Arial"/>
              <a:sym typeface="Arial"/>
            </a:endParaRPr>
          </a:p>
        </p:txBody>
      </p:sp>
      <p:sp>
        <p:nvSpPr>
          <p:cNvPr id="231" name="Google Shape;231;p50"/>
          <p:cNvSpPr txBox="1"/>
          <p:nvPr>
            <p:ph idx="12" type="sldNum"/>
          </p:nvPr>
        </p:nvSpPr>
        <p:spPr>
          <a:xfrm>
            <a:off x="10371276" y="0"/>
            <a:ext cx="296700" cy="2721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2" name="Google Shape;232;p50"/>
          <p:cNvSpPr txBox="1"/>
          <p:nvPr>
            <p:ph type="title"/>
          </p:nvPr>
        </p:nvSpPr>
        <p:spPr>
          <a:xfrm>
            <a:off x="1981200" y="76200"/>
            <a:ext cx="8229600" cy="11433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9A75E"/>
              </a:buClr>
              <a:buSzPts val="1900"/>
              <a:buFont typeface="Arial"/>
              <a:buNone/>
              <a:defRPr b="1" i="0" sz="3500" u="none" cap="none" strike="noStrike">
                <a:solidFill>
                  <a:srgbClr val="F9A75E"/>
                </a:solidFill>
                <a:latin typeface="Arial"/>
                <a:ea typeface="Arial"/>
                <a:cs typeface="Arial"/>
                <a:sym typeface="Arial"/>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233" name="Google Shape;233;p50"/>
          <p:cNvSpPr txBox="1"/>
          <p:nvPr>
            <p:ph idx="1" type="body"/>
          </p:nvPr>
        </p:nvSpPr>
        <p:spPr>
          <a:xfrm>
            <a:off x="2209800" y="1341437"/>
            <a:ext cx="8001300" cy="4526100"/>
          </a:xfrm>
          <a:prstGeom prst="rect">
            <a:avLst/>
          </a:prstGeom>
          <a:noFill/>
          <a:ln>
            <a:noFill/>
          </a:ln>
        </p:spPr>
        <p:txBody>
          <a:bodyPr anchorCtr="0" anchor="t" bIns="91425" lIns="91425" spcFirstLastPara="1" rIns="91425" wrap="square" tIns="91425"/>
          <a:lstStyle>
            <a:lvl1pPr indent="-400050" lvl="0" marL="457200" marR="0" rtl="0" algn="l">
              <a:lnSpc>
                <a:spcPct val="100000"/>
              </a:lnSpc>
              <a:spcBef>
                <a:spcPts val="800"/>
              </a:spcBef>
              <a:spcAft>
                <a:spcPts val="0"/>
              </a:spcAft>
              <a:buClr>
                <a:srgbClr val="000000"/>
              </a:buClr>
              <a:buSzPts val="2700"/>
              <a:buFont typeface="Times New Roman"/>
              <a:buChar char="•"/>
              <a:defRPr b="1" i="0" sz="2700" u="none" cap="none" strike="noStrike">
                <a:solidFill>
                  <a:srgbClr val="000000"/>
                </a:solidFill>
                <a:latin typeface="Times New Roman"/>
                <a:ea typeface="Times New Roman"/>
                <a:cs typeface="Times New Roman"/>
                <a:sym typeface="Times New Roman"/>
              </a:defRPr>
            </a:lvl1pPr>
            <a:lvl2pPr indent="-400050" lvl="1" marL="914400" marR="0" rtl="0" algn="l">
              <a:lnSpc>
                <a:spcPct val="100000"/>
              </a:lnSpc>
              <a:spcBef>
                <a:spcPts val="800"/>
              </a:spcBef>
              <a:spcAft>
                <a:spcPts val="0"/>
              </a:spcAft>
              <a:buClr>
                <a:srgbClr val="000000"/>
              </a:buClr>
              <a:buSzPts val="2700"/>
              <a:buFont typeface="Times New Roman"/>
              <a:buChar char="–"/>
              <a:defRPr b="1" i="0" sz="2700" u="none" cap="none" strike="noStrike">
                <a:solidFill>
                  <a:srgbClr val="000000"/>
                </a:solidFill>
                <a:latin typeface="Times New Roman"/>
                <a:ea typeface="Times New Roman"/>
                <a:cs typeface="Times New Roman"/>
                <a:sym typeface="Times New Roman"/>
              </a:defRPr>
            </a:lvl2pPr>
            <a:lvl3pPr indent="-400050" lvl="2" marL="1371600" marR="0" rtl="0" algn="l">
              <a:lnSpc>
                <a:spcPct val="100000"/>
              </a:lnSpc>
              <a:spcBef>
                <a:spcPts val="800"/>
              </a:spcBef>
              <a:spcAft>
                <a:spcPts val="0"/>
              </a:spcAft>
              <a:buClr>
                <a:srgbClr val="000000"/>
              </a:buClr>
              <a:buSzPts val="2700"/>
              <a:buFont typeface="Times New Roman"/>
              <a:buChar char="•"/>
              <a:defRPr b="1" i="0" sz="2700" u="none" cap="none" strike="noStrike">
                <a:solidFill>
                  <a:srgbClr val="000000"/>
                </a:solidFill>
                <a:latin typeface="Times New Roman"/>
                <a:ea typeface="Times New Roman"/>
                <a:cs typeface="Times New Roman"/>
                <a:sym typeface="Times New Roman"/>
              </a:defRPr>
            </a:lvl3pPr>
            <a:lvl4pPr indent="-400050" lvl="3" marL="1828800" marR="0" rtl="0" algn="l">
              <a:lnSpc>
                <a:spcPct val="100000"/>
              </a:lnSpc>
              <a:spcBef>
                <a:spcPts val="800"/>
              </a:spcBef>
              <a:spcAft>
                <a:spcPts val="0"/>
              </a:spcAft>
              <a:buClr>
                <a:srgbClr val="000000"/>
              </a:buClr>
              <a:buSzPts val="2700"/>
              <a:buFont typeface="Times New Roman"/>
              <a:buChar char="–"/>
              <a:defRPr b="1" i="0" sz="2700" u="none" cap="none" strike="noStrike">
                <a:solidFill>
                  <a:srgbClr val="000000"/>
                </a:solidFill>
                <a:latin typeface="Times New Roman"/>
                <a:ea typeface="Times New Roman"/>
                <a:cs typeface="Times New Roman"/>
                <a:sym typeface="Times New Roman"/>
              </a:defRPr>
            </a:lvl4pPr>
            <a:lvl5pPr indent="-400050" lvl="4" marL="2286000" marR="0" rtl="0" algn="l">
              <a:lnSpc>
                <a:spcPct val="100000"/>
              </a:lnSpc>
              <a:spcBef>
                <a:spcPts val="800"/>
              </a:spcBef>
              <a:spcAft>
                <a:spcPts val="0"/>
              </a:spcAft>
              <a:buClr>
                <a:srgbClr val="000000"/>
              </a:buClr>
              <a:buSzPts val="2700"/>
              <a:buFont typeface="Times New Roman"/>
              <a:buChar char="•"/>
              <a:defRPr b="1" i="0" sz="27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howMasterSp="0">
  <p:cSld name="Default 3">
    <p:spTree>
      <p:nvGrpSpPr>
        <p:cNvPr id="234" name="Shape 234"/>
        <p:cNvGrpSpPr/>
        <p:nvPr/>
      </p:nvGrpSpPr>
      <p:grpSpPr>
        <a:xfrm>
          <a:off x="0" y="0"/>
          <a:ext cx="0" cy="0"/>
          <a:chOff x="0" y="0"/>
          <a:chExt cx="0" cy="0"/>
        </a:xfrm>
      </p:grpSpPr>
      <p:sp>
        <p:nvSpPr>
          <p:cNvPr id="235" name="Google Shape;235;p51"/>
          <p:cNvSpPr/>
          <p:nvPr/>
        </p:nvSpPr>
        <p:spPr>
          <a:xfrm>
            <a:off x="8534400" y="6324600"/>
            <a:ext cx="2133600" cy="43830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Noto Sans Symbols"/>
                <a:ea typeface="Noto Sans Symbols"/>
                <a:cs typeface="Noto Sans Symbols"/>
                <a:sym typeface="Noto Sans Symbols"/>
              </a:rPr>
              <a:t>♥</a:t>
            </a:r>
            <a:r>
              <a:rPr b="0" i="0" lang="en-US" sz="1200" u="none" cap="none" strike="noStrike">
                <a:solidFill>
                  <a:srgbClr val="000000"/>
                </a:solidFill>
                <a:latin typeface="Arial"/>
                <a:ea typeface="Arial"/>
                <a:cs typeface="Arial"/>
                <a:sym typeface="Arial"/>
              </a:rPr>
              <a:t> 2006 Pearson Education, Inc.</a:t>
            </a:r>
            <a:r>
              <a:rPr lang="en-US" sz="1200"/>
              <a:t> </a:t>
            </a:r>
            <a:r>
              <a:rPr b="0" i="0" lang="en-US" sz="1200" u="none" cap="none" strike="noStrike">
                <a:solidFill>
                  <a:srgbClr val="000000"/>
                </a:solidFill>
                <a:latin typeface="Arial"/>
                <a:ea typeface="Arial"/>
                <a:cs typeface="Arial"/>
                <a:sym typeface="Arial"/>
              </a:rPr>
              <a:t>All rights reserved.</a:t>
            </a:r>
            <a:endParaRPr b="0" i="0" sz="1900" u="none" cap="none" strike="noStrike">
              <a:solidFill>
                <a:srgbClr val="000000"/>
              </a:solidFill>
              <a:latin typeface="Arial"/>
              <a:ea typeface="Arial"/>
              <a:cs typeface="Arial"/>
              <a:sym typeface="Arial"/>
            </a:endParaRPr>
          </a:p>
        </p:txBody>
      </p:sp>
      <p:grpSp>
        <p:nvGrpSpPr>
          <p:cNvPr id="236" name="Google Shape;236;p51"/>
          <p:cNvGrpSpPr/>
          <p:nvPr/>
        </p:nvGrpSpPr>
        <p:grpSpPr>
          <a:xfrm>
            <a:off x="9982197" y="6095996"/>
            <a:ext cx="304904" cy="228705"/>
            <a:chOff x="0" y="0"/>
            <a:chExt cx="228684" cy="171533"/>
          </a:xfrm>
        </p:grpSpPr>
        <p:sp>
          <p:nvSpPr>
            <p:cNvPr id="237" name="Google Shape;237;p51"/>
            <p:cNvSpPr/>
            <p:nvPr/>
          </p:nvSpPr>
          <p:spPr>
            <a:xfrm>
              <a:off x="0" y="0"/>
              <a:ext cx="228600" cy="171300"/>
            </a:xfrm>
            <a:prstGeom prst="rect">
              <a:avLst/>
            </a:prstGeom>
            <a:solidFill>
              <a:srgbClr val="67B4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38" name="Google Shape;238;p51"/>
            <p:cNvSpPr/>
            <p:nvPr/>
          </p:nvSpPr>
          <p:spPr>
            <a:xfrm>
              <a:off x="0" y="0"/>
              <a:ext cx="228600" cy="10800"/>
            </a:xfrm>
            <a:custGeom>
              <a:rect b="b" l="l" r="r" t="t"/>
              <a:pathLst>
                <a:path extrusionOk="0" h="120000" w="120000">
                  <a:moveTo>
                    <a:pt x="0" y="0"/>
                  </a:moveTo>
                  <a:lnTo>
                    <a:pt x="5622" y="120000"/>
                  </a:lnTo>
                  <a:lnTo>
                    <a:pt x="114377" y="120000"/>
                  </a:lnTo>
                  <a:lnTo>
                    <a:pt x="120000" y="0"/>
                  </a:lnTo>
                  <a:close/>
                </a:path>
              </a:pathLst>
            </a:custGeom>
            <a:solidFill>
              <a:srgbClr val="85C3C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39" name="Google Shape;239;p51"/>
            <p:cNvSpPr/>
            <p:nvPr/>
          </p:nvSpPr>
          <p:spPr>
            <a:xfrm>
              <a:off x="0" y="0"/>
              <a:ext cx="10800" cy="171300"/>
            </a:xfrm>
            <a:custGeom>
              <a:rect b="b" l="l" r="r" t="t"/>
              <a:pathLst>
                <a:path extrusionOk="0" h="120000" w="120000">
                  <a:moveTo>
                    <a:pt x="0" y="0"/>
                  </a:moveTo>
                  <a:lnTo>
                    <a:pt x="120000" y="7500"/>
                  </a:lnTo>
                  <a:lnTo>
                    <a:pt x="120000" y="112500"/>
                  </a:lnTo>
                  <a:lnTo>
                    <a:pt x="0" y="120000"/>
                  </a:lnTo>
                  <a:close/>
                </a:path>
              </a:pathLst>
            </a:custGeom>
            <a:solidFill>
              <a:srgbClr val="A4D2D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0" name="Google Shape;240;p51"/>
            <p:cNvSpPr/>
            <p:nvPr/>
          </p:nvSpPr>
          <p:spPr>
            <a:xfrm>
              <a:off x="217884" y="0"/>
              <a:ext cx="10800" cy="171300"/>
            </a:xfrm>
            <a:custGeom>
              <a:rect b="b" l="l" r="r" t="t"/>
              <a:pathLst>
                <a:path extrusionOk="0" h="120000" w="120000">
                  <a:moveTo>
                    <a:pt x="120000" y="0"/>
                  </a:moveTo>
                  <a:lnTo>
                    <a:pt x="0" y="7500"/>
                  </a:lnTo>
                  <a:lnTo>
                    <a:pt x="0" y="112500"/>
                  </a:lnTo>
                  <a:lnTo>
                    <a:pt x="12000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1" name="Google Shape;241;p51"/>
            <p:cNvSpPr/>
            <p:nvPr/>
          </p:nvSpPr>
          <p:spPr>
            <a:xfrm>
              <a:off x="0" y="160733"/>
              <a:ext cx="228600" cy="10800"/>
            </a:xfrm>
            <a:custGeom>
              <a:rect b="b" l="l" r="r" t="t"/>
              <a:pathLst>
                <a:path extrusionOk="0" h="120000" w="120000">
                  <a:moveTo>
                    <a:pt x="120000" y="120000"/>
                  </a:moveTo>
                  <a:lnTo>
                    <a:pt x="114377" y="0"/>
                  </a:lnTo>
                  <a:lnTo>
                    <a:pt x="5622" y="0"/>
                  </a:lnTo>
                  <a:lnTo>
                    <a:pt x="0" y="120000"/>
                  </a:lnTo>
                  <a:close/>
                </a:path>
              </a:pathLst>
            </a:custGeom>
            <a:solidFill>
              <a:srgbClr val="5290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2" name="Google Shape;242;p51"/>
            <p:cNvSpPr/>
            <p:nvPr/>
          </p:nvSpPr>
          <p:spPr>
            <a:xfrm>
              <a:off x="60721" y="32145"/>
              <a:ext cx="107100" cy="107100"/>
            </a:xfrm>
            <a:custGeom>
              <a:rect b="b" l="l" r="r" t="t"/>
              <a:pathLst>
                <a:path extrusionOk="0" h="120000" w="120000">
                  <a:moveTo>
                    <a:pt x="0" y="0"/>
                  </a:moveTo>
                  <a:lnTo>
                    <a:pt x="120000" y="60000"/>
                  </a:lnTo>
                  <a:lnTo>
                    <a:pt x="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243" name="Google Shape;243;p51"/>
          <p:cNvGrpSpPr/>
          <p:nvPr/>
        </p:nvGrpSpPr>
        <p:grpSpPr>
          <a:xfrm>
            <a:off x="9601086" y="6095799"/>
            <a:ext cx="304907" cy="228794"/>
            <a:chOff x="-85" y="-149"/>
            <a:chExt cx="228686" cy="171600"/>
          </a:xfrm>
        </p:grpSpPr>
        <p:sp>
          <p:nvSpPr>
            <p:cNvPr id="244" name="Google Shape;244;p51"/>
            <p:cNvSpPr/>
            <p:nvPr/>
          </p:nvSpPr>
          <p:spPr>
            <a:xfrm rot="10800000">
              <a:off x="1" y="-149"/>
              <a:ext cx="228600" cy="171600"/>
            </a:xfrm>
            <a:prstGeom prst="rect">
              <a:avLst/>
            </a:prstGeom>
            <a:solidFill>
              <a:srgbClr val="67B4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5" name="Google Shape;245;p51"/>
            <p:cNvSpPr/>
            <p:nvPr/>
          </p:nvSpPr>
          <p:spPr>
            <a:xfrm rot="10800000">
              <a:off x="1" y="160649"/>
              <a:ext cx="228600" cy="10800"/>
            </a:xfrm>
            <a:custGeom>
              <a:rect b="b" l="l" r="r" t="t"/>
              <a:pathLst>
                <a:path extrusionOk="0" h="120000" w="120000">
                  <a:moveTo>
                    <a:pt x="0" y="0"/>
                  </a:moveTo>
                  <a:lnTo>
                    <a:pt x="5622" y="120000"/>
                  </a:lnTo>
                  <a:lnTo>
                    <a:pt x="114377" y="120000"/>
                  </a:lnTo>
                  <a:lnTo>
                    <a:pt x="120000" y="0"/>
                  </a:lnTo>
                  <a:close/>
                </a:path>
              </a:pathLst>
            </a:custGeom>
            <a:solidFill>
              <a:srgbClr val="85C3C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6" name="Google Shape;246;p51"/>
            <p:cNvSpPr/>
            <p:nvPr/>
          </p:nvSpPr>
          <p:spPr>
            <a:xfrm rot="10800000">
              <a:off x="217799" y="-149"/>
              <a:ext cx="10800" cy="171600"/>
            </a:xfrm>
            <a:custGeom>
              <a:rect b="b" l="l" r="r" t="t"/>
              <a:pathLst>
                <a:path extrusionOk="0" h="120000" w="120000">
                  <a:moveTo>
                    <a:pt x="0" y="0"/>
                  </a:moveTo>
                  <a:lnTo>
                    <a:pt x="120000" y="7500"/>
                  </a:lnTo>
                  <a:lnTo>
                    <a:pt x="120000" y="112500"/>
                  </a:lnTo>
                  <a:lnTo>
                    <a:pt x="0" y="120000"/>
                  </a:lnTo>
                  <a:close/>
                </a:path>
              </a:pathLst>
            </a:custGeom>
            <a:solidFill>
              <a:srgbClr val="A4D2D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7" name="Google Shape;247;p51"/>
            <p:cNvSpPr/>
            <p:nvPr/>
          </p:nvSpPr>
          <p:spPr>
            <a:xfrm rot="10800000">
              <a:off x="-85" y="-149"/>
              <a:ext cx="10800" cy="171600"/>
            </a:xfrm>
            <a:custGeom>
              <a:rect b="b" l="l" r="r" t="t"/>
              <a:pathLst>
                <a:path extrusionOk="0" h="120000" w="120000">
                  <a:moveTo>
                    <a:pt x="120000" y="0"/>
                  </a:moveTo>
                  <a:lnTo>
                    <a:pt x="0" y="7500"/>
                  </a:lnTo>
                  <a:lnTo>
                    <a:pt x="0" y="112500"/>
                  </a:lnTo>
                  <a:lnTo>
                    <a:pt x="12000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8" name="Google Shape;248;p51"/>
            <p:cNvSpPr/>
            <p:nvPr/>
          </p:nvSpPr>
          <p:spPr>
            <a:xfrm rot="10800000">
              <a:off x="1" y="-85"/>
              <a:ext cx="228600" cy="10800"/>
            </a:xfrm>
            <a:custGeom>
              <a:rect b="b" l="l" r="r" t="t"/>
              <a:pathLst>
                <a:path extrusionOk="0" h="120000" w="120000">
                  <a:moveTo>
                    <a:pt x="120000" y="120000"/>
                  </a:moveTo>
                  <a:lnTo>
                    <a:pt x="114377" y="0"/>
                  </a:lnTo>
                  <a:lnTo>
                    <a:pt x="5622" y="0"/>
                  </a:lnTo>
                  <a:lnTo>
                    <a:pt x="0" y="120000"/>
                  </a:lnTo>
                  <a:close/>
                </a:path>
              </a:pathLst>
            </a:custGeom>
            <a:solidFill>
              <a:srgbClr val="5290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49" name="Google Shape;249;p51"/>
            <p:cNvSpPr/>
            <p:nvPr/>
          </p:nvSpPr>
          <p:spPr>
            <a:xfrm rot="10800000">
              <a:off x="60778" y="32203"/>
              <a:ext cx="107100" cy="107100"/>
            </a:xfrm>
            <a:custGeom>
              <a:rect b="b" l="l" r="r" t="t"/>
              <a:pathLst>
                <a:path extrusionOk="0" h="120000" w="120000">
                  <a:moveTo>
                    <a:pt x="0" y="0"/>
                  </a:moveTo>
                  <a:lnTo>
                    <a:pt x="120000" y="60000"/>
                  </a:lnTo>
                  <a:lnTo>
                    <a:pt x="0" y="120000"/>
                  </a:lnTo>
                  <a:close/>
                </a:path>
              </a:pathLst>
            </a:custGeom>
            <a:solidFill>
              <a:srgbClr val="3E6C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50" name="Google Shape;250;p51"/>
          <p:cNvSpPr txBox="1"/>
          <p:nvPr>
            <p:ph idx="12" type="sldNum"/>
          </p:nvPr>
        </p:nvSpPr>
        <p:spPr>
          <a:xfrm>
            <a:off x="10371276" y="0"/>
            <a:ext cx="296700" cy="2721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howMasterSp="0">
  <p:cSld name="Default 4">
    <p:bg>
      <p:bgPr>
        <a:blipFill>
          <a:blip r:embed="rId2">
            <a:alphaModFix/>
          </a:blip>
          <a:stretch>
            <a:fillRect/>
          </a:stretch>
        </a:blipFill>
      </p:bgPr>
    </p:bg>
    <p:spTree>
      <p:nvGrpSpPr>
        <p:cNvPr id="251" name="Shape 251"/>
        <p:cNvGrpSpPr/>
        <p:nvPr/>
      </p:nvGrpSpPr>
      <p:grpSpPr>
        <a:xfrm>
          <a:off x="0" y="0"/>
          <a:ext cx="0" cy="0"/>
          <a:chOff x="0" y="0"/>
          <a:chExt cx="0" cy="0"/>
        </a:xfrm>
      </p:grpSpPr>
      <p:pic>
        <p:nvPicPr>
          <p:cNvPr id="252" name="Google Shape;252;p52">
            <a:hlinkClick r:id="rId3"/>
          </p:cNvPr>
          <p:cNvPicPr preferRelativeResize="0"/>
          <p:nvPr/>
        </p:nvPicPr>
        <p:blipFill rotWithShape="1">
          <a:blip r:embed="rId4">
            <a:alphaModFix/>
          </a:blip>
          <a:srcRect b="0" l="0" r="0" t="0"/>
          <a:stretch/>
        </p:blipFill>
        <p:spPr>
          <a:xfrm>
            <a:off x="9551985" y="0"/>
            <a:ext cx="1115175" cy="744413"/>
          </a:xfrm>
          <a:prstGeom prst="rect">
            <a:avLst/>
          </a:prstGeom>
          <a:noFill/>
          <a:ln>
            <a:noFill/>
          </a:ln>
        </p:spPr>
      </p:pic>
      <p:sp>
        <p:nvSpPr>
          <p:cNvPr id="253" name="Google Shape;253;p52"/>
          <p:cNvSpPr txBox="1"/>
          <p:nvPr>
            <p:ph type="title"/>
          </p:nvPr>
        </p:nvSpPr>
        <p:spPr>
          <a:xfrm>
            <a:off x="2208211" y="762000"/>
            <a:ext cx="7775700" cy="990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D1200"/>
              </a:buClr>
              <a:buSzPts val="1900"/>
              <a:buFont typeface="Times New Roman"/>
              <a:buNone/>
              <a:defRPr b="0" i="0" sz="3500" u="none" cap="none" strike="noStrike">
                <a:solidFill>
                  <a:srgbClr val="8D12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254" name="Google Shape;254;p52"/>
          <p:cNvSpPr txBox="1"/>
          <p:nvPr>
            <p:ph idx="1" type="body"/>
          </p:nvPr>
        </p:nvSpPr>
        <p:spPr>
          <a:xfrm>
            <a:off x="2209800" y="1916111"/>
            <a:ext cx="7772400" cy="41799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700"/>
              </a:spcBef>
              <a:spcAft>
                <a:spcPts val="0"/>
              </a:spcAft>
              <a:buClr>
                <a:srgbClr val="764500"/>
              </a:buClr>
              <a:buSzPts val="3200"/>
              <a:buFont typeface="Noto Sans Symbols"/>
              <a:buChar char="●"/>
              <a:defRPr b="0" i="0" sz="3200" u="none" cap="none" strike="noStrike">
                <a:solidFill>
                  <a:srgbClr val="764500"/>
                </a:solidFill>
                <a:latin typeface="Times New Roman"/>
                <a:ea typeface="Times New Roman"/>
                <a:cs typeface="Times New Roman"/>
                <a:sym typeface="Times New Roman"/>
              </a:defRPr>
            </a:lvl1pPr>
            <a:lvl2pPr indent="-431800" lvl="1" marL="914400" marR="0" rtl="0" algn="l">
              <a:lnSpc>
                <a:spcPct val="100000"/>
              </a:lnSpc>
              <a:spcBef>
                <a:spcPts val="700"/>
              </a:spcBef>
              <a:spcAft>
                <a:spcPts val="0"/>
              </a:spcAft>
              <a:buClr>
                <a:srgbClr val="764500"/>
              </a:buClr>
              <a:buSzPts val="3200"/>
              <a:buFont typeface="Noto Sans Symbols"/>
              <a:buChar char="●"/>
              <a:defRPr b="0" i="0" sz="3200" u="none" cap="none" strike="noStrike">
                <a:solidFill>
                  <a:srgbClr val="764500"/>
                </a:solidFill>
                <a:latin typeface="Times New Roman"/>
                <a:ea typeface="Times New Roman"/>
                <a:cs typeface="Times New Roman"/>
                <a:sym typeface="Times New Roman"/>
              </a:defRPr>
            </a:lvl2pPr>
            <a:lvl3pPr indent="-431800" lvl="2" marL="1371600" marR="0" rtl="0" algn="l">
              <a:lnSpc>
                <a:spcPct val="100000"/>
              </a:lnSpc>
              <a:spcBef>
                <a:spcPts val="700"/>
              </a:spcBef>
              <a:spcAft>
                <a:spcPts val="0"/>
              </a:spcAft>
              <a:buClr>
                <a:srgbClr val="764500"/>
              </a:buClr>
              <a:buSzPts val="3200"/>
              <a:buFont typeface="Noto Sans Symbols"/>
              <a:buChar char="●"/>
              <a:defRPr b="0" i="0" sz="3200" u="none" cap="none" strike="noStrike">
                <a:solidFill>
                  <a:srgbClr val="764500"/>
                </a:solidFill>
                <a:latin typeface="Times New Roman"/>
                <a:ea typeface="Times New Roman"/>
                <a:cs typeface="Times New Roman"/>
                <a:sym typeface="Times New Roman"/>
              </a:defRPr>
            </a:lvl3pPr>
            <a:lvl4pPr indent="-431800" lvl="3" marL="1828800" marR="0" rtl="0" algn="l">
              <a:lnSpc>
                <a:spcPct val="100000"/>
              </a:lnSpc>
              <a:spcBef>
                <a:spcPts val="700"/>
              </a:spcBef>
              <a:spcAft>
                <a:spcPts val="0"/>
              </a:spcAft>
              <a:buClr>
                <a:srgbClr val="764500"/>
              </a:buClr>
              <a:buSzPts val="3200"/>
              <a:buFont typeface="Noto Sans Symbols"/>
              <a:buChar char="•"/>
              <a:defRPr b="0" i="0" sz="3200" u="none" cap="none" strike="noStrike">
                <a:solidFill>
                  <a:srgbClr val="764500"/>
                </a:solidFill>
                <a:latin typeface="Times New Roman"/>
                <a:ea typeface="Times New Roman"/>
                <a:cs typeface="Times New Roman"/>
                <a:sym typeface="Times New Roman"/>
              </a:defRPr>
            </a:lvl4pPr>
            <a:lvl5pPr indent="-431800" lvl="4" marL="2286000" marR="0" rtl="0" algn="l">
              <a:lnSpc>
                <a:spcPct val="100000"/>
              </a:lnSpc>
              <a:spcBef>
                <a:spcPts val="700"/>
              </a:spcBef>
              <a:spcAft>
                <a:spcPts val="0"/>
              </a:spcAft>
              <a:buClr>
                <a:srgbClr val="764500"/>
              </a:buClr>
              <a:buSzPts val="3200"/>
              <a:buFont typeface="Noto Sans Symbols"/>
              <a:buChar char="●"/>
              <a:defRPr b="0" i="0" sz="3200" u="none" cap="none" strike="noStrike">
                <a:solidFill>
                  <a:srgbClr val="764500"/>
                </a:solidFill>
                <a:latin typeface="Times New Roman"/>
                <a:ea typeface="Times New Roman"/>
                <a:cs typeface="Times New Roman"/>
                <a:sym typeface="Times New Roman"/>
              </a:defRPr>
            </a:lvl5pPr>
            <a:lvl6pPr indent="-228600" lvl="5" marL="27432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228600" lvl="6" marL="32004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228600" lvl="7" marL="36576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228600" lvl="8" marL="4114800" marR="0" rtl="0" algn="l">
              <a:lnSpc>
                <a:spcPct val="115000"/>
              </a:lnSpc>
              <a:spcBef>
                <a:spcPts val="210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p:txBody>
      </p:sp>
      <p:sp>
        <p:nvSpPr>
          <p:cNvPr id="255" name="Google Shape;255;p52"/>
          <p:cNvSpPr txBox="1"/>
          <p:nvPr>
            <p:ph idx="12" type="sldNum"/>
          </p:nvPr>
        </p:nvSpPr>
        <p:spPr>
          <a:xfrm>
            <a:off x="9704494" y="6381749"/>
            <a:ext cx="277500" cy="2703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9" name="Shape 29"/>
        <p:cNvGrpSpPr/>
        <p:nvPr/>
      </p:nvGrpSpPr>
      <p:grpSpPr>
        <a:xfrm>
          <a:off x="0" y="0"/>
          <a:ext cx="0" cy="0"/>
          <a:chOff x="0" y="0"/>
          <a:chExt cx="0" cy="0"/>
        </a:xfrm>
      </p:grpSpPr>
      <p:sp>
        <p:nvSpPr>
          <p:cNvPr id="30" name="Google Shape;30;p6"/>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6000"/>
              <a:buFont typeface="Calibri"/>
              <a:buNone/>
              <a:defRPr b="0" i="0" sz="6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31" name="Google Shape;31;p6"/>
          <p:cNvSpPr txBox="1"/>
          <p:nvPr>
            <p:ph idx="1" type="body"/>
          </p:nvPr>
        </p:nvSpPr>
        <p:spPr>
          <a:xfrm>
            <a:off x="831850" y="4589462"/>
            <a:ext cx="10515600" cy="15001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2" name="Google Shape;32;p6"/>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howMasterSp="0">
  <p:cSld name="Default 5">
    <p:bg>
      <p:bgPr>
        <a:blipFill>
          <a:blip r:embed="rId2">
            <a:alphaModFix/>
          </a:blip>
          <a:stretch>
            <a:fillRect/>
          </a:stretch>
        </a:blipFill>
      </p:bgPr>
    </p:bg>
    <p:spTree>
      <p:nvGrpSpPr>
        <p:cNvPr id="256" name="Shape 256"/>
        <p:cNvGrpSpPr/>
        <p:nvPr/>
      </p:nvGrpSpPr>
      <p:grpSpPr>
        <a:xfrm>
          <a:off x="0" y="0"/>
          <a:ext cx="0" cy="0"/>
          <a:chOff x="0" y="0"/>
          <a:chExt cx="0" cy="0"/>
        </a:xfrm>
      </p:grpSpPr>
      <p:pic>
        <p:nvPicPr>
          <p:cNvPr id="257" name="Google Shape;257;p53">
            <a:hlinkClick r:id="rId3"/>
          </p:cNvPr>
          <p:cNvPicPr preferRelativeResize="0"/>
          <p:nvPr/>
        </p:nvPicPr>
        <p:blipFill rotWithShape="1">
          <a:blip r:embed="rId4">
            <a:alphaModFix/>
          </a:blip>
          <a:srcRect b="0" l="0" r="0" t="0"/>
          <a:stretch/>
        </p:blipFill>
        <p:spPr>
          <a:xfrm>
            <a:off x="9551985" y="0"/>
            <a:ext cx="1115175" cy="744413"/>
          </a:xfrm>
          <a:prstGeom prst="rect">
            <a:avLst/>
          </a:prstGeom>
          <a:noFill/>
          <a:ln>
            <a:noFill/>
          </a:ln>
        </p:spPr>
      </p:pic>
      <p:sp>
        <p:nvSpPr>
          <p:cNvPr id="258" name="Google Shape;258;p53"/>
          <p:cNvSpPr txBox="1"/>
          <p:nvPr>
            <p:ph idx="12" type="sldNum"/>
          </p:nvPr>
        </p:nvSpPr>
        <p:spPr>
          <a:xfrm>
            <a:off x="9704494" y="6381749"/>
            <a:ext cx="277500" cy="2703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3" name="Shape 33"/>
        <p:cNvGrpSpPr/>
        <p:nvPr/>
      </p:nvGrpSpPr>
      <p:grpSpPr>
        <a:xfrm>
          <a:off x="0" y="0"/>
          <a:ext cx="0" cy="0"/>
          <a:chOff x="0" y="0"/>
          <a:chExt cx="0" cy="0"/>
        </a:xfrm>
      </p:grpSpPr>
      <p:sp>
        <p:nvSpPr>
          <p:cNvPr id="34" name="Google Shape;34;p7"/>
          <p:cNvSpPr txBox="1"/>
          <p:nvPr>
            <p:ph type="title"/>
          </p:nvPr>
        </p:nvSpPr>
        <p:spPr>
          <a:xfrm>
            <a:off x="839787"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35" name="Google Shape;35;p7"/>
          <p:cNvSpPr txBox="1"/>
          <p:nvPr>
            <p:ph idx="1" type="body"/>
          </p:nvPr>
        </p:nvSpPr>
        <p:spPr>
          <a:xfrm>
            <a:off x="839787" y="1681163"/>
            <a:ext cx="5157788" cy="823913"/>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1pPr>
            <a:lvl2pPr indent="-228600" lvl="1" marL="9144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6" name="Google Shape;36;p7"/>
          <p:cNvSpPr txBox="1"/>
          <p:nvPr>
            <p:ph idx="2" type="body"/>
          </p:nvPr>
        </p:nvSpPr>
        <p:spPr>
          <a:xfrm>
            <a:off x="839786" y="2505075"/>
            <a:ext cx="5157789"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7" name="Google Shape;37;p7"/>
          <p:cNvSpPr txBox="1"/>
          <p:nvPr>
            <p:ph idx="3" type="body"/>
          </p:nvPr>
        </p:nvSpPr>
        <p:spPr>
          <a:xfrm>
            <a:off x="6172200" y="1681163"/>
            <a:ext cx="5183188" cy="823913"/>
          </a:xfrm>
          <a:prstGeom prst="rect">
            <a:avLst/>
          </a:prstGeom>
          <a:noFill/>
          <a:ln>
            <a:noFill/>
          </a:ln>
        </p:spPr>
        <p:txBody>
          <a:bodyPr anchorCtr="0" anchor="b"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8" name="Google Shape;38;p7"/>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9" name="Google Shape;39;p7"/>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40" name="Shape 40"/>
        <p:cNvGrpSpPr/>
        <p:nvPr/>
      </p:nvGrpSpPr>
      <p:grpSpPr>
        <a:xfrm>
          <a:off x="0" y="0"/>
          <a:ext cx="0" cy="0"/>
          <a:chOff x="0" y="0"/>
          <a:chExt cx="0" cy="0"/>
        </a:xfrm>
      </p:grpSpPr>
      <p:sp>
        <p:nvSpPr>
          <p:cNvPr id="41" name="Google Shape;41;p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42" name="Google Shape;42;p8"/>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43" name="Shape 43"/>
        <p:cNvGrpSpPr/>
        <p:nvPr/>
      </p:nvGrpSpPr>
      <p:grpSpPr>
        <a:xfrm>
          <a:off x="0" y="0"/>
          <a:ext cx="0" cy="0"/>
          <a:chOff x="0" y="0"/>
          <a:chExt cx="0" cy="0"/>
        </a:xfrm>
      </p:grpSpPr>
      <p:sp>
        <p:nvSpPr>
          <p:cNvPr id="44" name="Google Shape;44;p9"/>
          <p:cNvSpPr txBox="1"/>
          <p:nvPr>
            <p:ph type="title"/>
          </p:nvPr>
        </p:nvSpPr>
        <p:spPr>
          <a:xfrm>
            <a:off x="839787" y="457200"/>
            <a:ext cx="3932238"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45" name="Google Shape;45;p9"/>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6" name="Google Shape;46;p9"/>
          <p:cNvSpPr txBox="1"/>
          <p:nvPr>
            <p:ph idx="2" type="body"/>
          </p:nvPr>
        </p:nvSpPr>
        <p:spPr>
          <a:xfrm>
            <a:off x="839786" y="2057400"/>
            <a:ext cx="3932239" cy="3811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7" name="Google Shape;47;p9"/>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8" name="Shape 48"/>
        <p:cNvGrpSpPr/>
        <p:nvPr/>
      </p:nvGrpSpPr>
      <p:grpSpPr>
        <a:xfrm>
          <a:off x="0" y="0"/>
          <a:ext cx="0" cy="0"/>
          <a:chOff x="0" y="0"/>
          <a:chExt cx="0" cy="0"/>
        </a:xfrm>
      </p:grpSpPr>
      <p:sp>
        <p:nvSpPr>
          <p:cNvPr id="49" name="Google Shape;49;p10"/>
          <p:cNvSpPr txBox="1"/>
          <p:nvPr>
            <p:ph type="title"/>
          </p:nvPr>
        </p:nvSpPr>
        <p:spPr>
          <a:xfrm>
            <a:off x="839787" y="457200"/>
            <a:ext cx="3932238"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50" name="Google Shape;50;p10"/>
          <p:cNvSpPr/>
          <p:nvPr>
            <p:ph idx="2" type="pic"/>
          </p:nvPr>
        </p:nvSpPr>
        <p:spPr>
          <a:xfrm>
            <a:off x="5183187" y="987425"/>
            <a:ext cx="6172199" cy="4873624"/>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51" name="Google Shape;51;p10"/>
          <p:cNvSpPr txBox="1"/>
          <p:nvPr>
            <p:ph idx="1" type="body"/>
          </p:nvPr>
        </p:nvSpPr>
        <p:spPr>
          <a:xfrm>
            <a:off x="839787" y="2057400"/>
            <a:ext cx="3932238"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1pPr>
            <a:lvl2pPr indent="-228600" lvl="1" marL="9144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52" name="Google Shape;52;p10"/>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2.xml"/><Relationship Id="rId22" Type="http://schemas.openxmlformats.org/officeDocument/2006/relationships/slideLayout" Target="../slideLayouts/slideLayout44.xml"/><Relationship Id="rId21" Type="http://schemas.openxmlformats.org/officeDocument/2006/relationships/slideLayout" Target="../slideLayouts/slideLayout43.xml"/><Relationship Id="rId24" Type="http://schemas.openxmlformats.org/officeDocument/2006/relationships/slideLayout" Target="../slideLayouts/slideLayout46.xml"/><Relationship Id="rId23" Type="http://schemas.openxmlformats.org/officeDocument/2006/relationships/slideLayout" Target="../slideLayouts/slideLayout45.xml"/><Relationship Id="rId1" Type="http://schemas.openxmlformats.org/officeDocument/2006/relationships/image" Target="../media/image3.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26" Type="http://schemas.openxmlformats.org/officeDocument/2006/relationships/slideLayout" Target="../slideLayouts/slideLayout48.xml"/><Relationship Id="rId25" Type="http://schemas.openxmlformats.org/officeDocument/2006/relationships/slideLayout" Target="../slideLayouts/slideLayout47.xml"/><Relationship Id="rId28" Type="http://schemas.openxmlformats.org/officeDocument/2006/relationships/slideLayout" Target="../slideLayouts/slideLayout50.xml"/><Relationship Id="rId27" Type="http://schemas.openxmlformats.org/officeDocument/2006/relationships/slideLayout" Target="../slideLayouts/slideLayout49.xml"/><Relationship Id="rId5" Type="http://schemas.openxmlformats.org/officeDocument/2006/relationships/slideLayout" Target="../slideLayouts/slideLayout27.xml"/><Relationship Id="rId6" Type="http://schemas.openxmlformats.org/officeDocument/2006/relationships/slideLayout" Target="../slideLayouts/slideLayout28.xml"/><Relationship Id="rId29" Type="http://schemas.openxmlformats.org/officeDocument/2006/relationships/theme" Target="../theme/theme4.xml"/><Relationship Id="rId7" Type="http://schemas.openxmlformats.org/officeDocument/2006/relationships/slideLayout" Target="../slideLayouts/slideLayout29.xml"/><Relationship Id="rId8" Type="http://schemas.openxmlformats.org/officeDocument/2006/relationships/slideLayout" Target="../slideLayouts/slideLayout30.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19" Type="http://schemas.openxmlformats.org/officeDocument/2006/relationships/slideLayout" Target="../slideLayouts/slideLayout41.xml"/><Relationship Id="rId1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 name="Shape 61"/>
        <p:cNvGrpSpPr/>
        <p:nvPr/>
      </p:nvGrpSpPr>
      <p:grpSpPr>
        <a:xfrm>
          <a:off x="0" y="0"/>
          <a:ext cx="0" cy="0"/>
          <a:chOff x="0" y="0"/>
          <a:chExt cx="0" cy="0"/>
        </a:xfrm>
      </p:grpSpPr>
      <p:sp>
        <p:nvSpPr>
          <p:cNvPr id="62" name="Google Shape;62;p1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63" name="Google Shape;63;p13"/>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64" name="Google Shape;64;p13"/>
          <p:cNvSpPr txBox="1"/>
          <p:nvPr>
            <p:ph idx="12" type="sldNum"/>
          </p:nvPr>
        </p:nvSpPr>
        <p:spPr>
          <a:xfrm>
            <a:off x="11089857" y="6404312"/>
            <a:ext cx="2640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pic>
        <p:nvPicPr>
          <p:cNvPr id="118" name="Google Shape;118;p26"/>
          <p:cNvPicPr preferRelativeResize="0"/>
          <p:nvPr/>
        </p:nvPicPr>
        <p:blipFill rotWithShape="1">
          <a:blip r:embed="rId1">
            <a:alphaModFix/>
          </a:blip>
          <a:srcRect b="0" l="0" r="0" t="0"/>
          <a:stretch/>
        </p:blipFill>
        <p:spPr>
          <a:xfrm>
            <a:off x="10150867" y="5976388"/>
            <a:ext cx="1625534" cy="765306"/>
          </a:xfrm>
          <a:prstGeom prst="rect">
            <a:avLst/>
          </a:prstGeom>
          <a:noFill/>
          <a:ln>
            <a:noFill/>
          </a:ln>
        </p:spPr>
      </p:pic>
      <p:sp>
        <p:nvSpPr>
          <p:cNvPr id="119" name="Google Shape;119;p26"/>
          <p:cNvSpPr txBox="1"/>
          <p:nvPr>
            <p:ph type="title"/>
          </p:nvPr>
        </p:nvSpPr>
        <p:spPr>
          <a:xfrm>
            <a:off x="415597" y="328340"/>
            <a:ext cx="11360700" cy="763500"/>
          </a:xfrm>
          <a:prstGeom prst="rect">
            <a:avLst/>
          </a:prstGeom>
          <a:solidFill>
            <a:srgbClr val="F2F2F2"/>
          </a:solid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1pPr>
            <a:lvl2pPr lvl="1"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2pPr>
            <a:lvl3pPr lvl="2"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3pPr>
            <a:lvl4pPr lvl="3"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4pPr>
            <a:lvl5pPr lvl="4"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5pPr>
            <a:lvl6pPr lvl="5"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6pPr>
            <a:lvl7pPr lvl="6"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7pPr>
            <a:lvl8pPr lvl="7"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8pPr>
            <a:lvl9pPr lvl="8" marR="0" rtl="0" algn="l">
              <a:lnSpc>
                <a:spcPct val="100000"/>
              </a:lnSpc>
              <a:spcBef>
                <a:spcPts val="0"/>
              </a:spcBef>
              <a:spcAft>
                <a:spcPts val="0"/>
              </a:spcAft>
              <a:buClr>
                <a:srgbClr val="585858"/>
              </a:buClr>
              <a:buSzPts val="1900"/>
              <a:buFont typeface="Calibri"/>
              <a:buNone/>
              <a:defRPr b="1" i="0" sz="4000" u="none" cap="none" strike="noStrike">
                <a:solidFill>
                  <a:srgbClr val="585858"/>
                </a:solidFill>
                <a:latin typeface="Calibri"/>
                <a:ea typeface="Calibri"/>
                <a:cs typeface="Calibri"/>
                <a:sym typeface="Calibri"/>
              </a:defRPr>
            </a:lvl9pPr>
          </a:lstStyle>
          <a:p/>
        </p:txBody>
      </p:sp>
      <p:sp>
        <p:nvSpPr>
          <p:cNvPr id="120" name="Google Shape;120;p26"/>
          <p:cNvSpPr txBox="1"/>
          <p:nvPr>
            <p:ph idx="1" type="body"/>
          </p:nvPr>
        </p:nvSpPr>
        <p:spPr>
          <a:xfrm>
            <a:off x="415597" y="1260293"/>
            <a:ext cx="11360700" cy="4831500"/>
          </a:xfrm>
          <a:prstGeom prst="rect">
            <a:avLst/>
          </a:prstGeom>
          <a:noFill/>
          <a:ln>
            <a:noFill/>
          </a:ln>
        </p:spPr>
        <p:txBody>
          <a:bodyPr anchorCtr="0" anchor="t" bIns="91425" lIns="91425" spcFirstLastPara="1" rIns="91425" wrap="square" tIns="91425"/>
          <a:lstStyle>
            <a:lvl1pPr indent="-381000" lvl="0" marL="4572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1pPr>
            <a:lvl2pPr indent="-381000" lvl="1" marL="9144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2pPr>
            <a:lvl3pPr indent="-381000" lvl="2" marL="13716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3pPr>
            <a:lvl4pPr indent="-381000" lvl="3" marL="18288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4pPr>
            <a:lvl5pPr indent="-381000" lvl="4" marL="22860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5pPr>
            <a:lvl6pPr indent="-381000" lvl="5" marL="27432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6pPr>
            <a:lvl7pPr indent="-381000" lvl="6" marL="32004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7pPr>
            <a:lvl8pPr indent="-381000" lvl="7" marL="36576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8pPr>
            <a:lvl9pPr indent="-381000" lvl="8" marL="4114800" marR="0" rtl="0" algn="l">
              <a:lnSpc>
                <a:spcPct val="115000"/>
              </a:lnSpc>
              <a:spcBef>
                <a:spcPts val="2100"/>
              </a:spcBef>
              <a:spcAft>
                <a:spcPts val="0"/>
              </a:spcAft>
              <a:buClr>
                <a:srgbClr val="585858"/>
              </a:buClr>
              <a:buSzPts val="2400"/>
              <a:buFont typeface="Arial"/>
              <a:buChar char="■"/>
              <a:defRPr b="0" i="0" sz="2400" u="none" cap="none" strike="noStrike">
                <a:solidFill>
                  <a:srgbClr val="585858"/>
                </a:solidFill>
                <a:latin typeface="Arial"/>
                <a:ea typeface="Arial"/>
                <a:cs typeface="Arial"/>
                <a:sym typeface="Arial"/>
              </a:defRPr>
            </a:lvl9pPr>
          </a:lstStyle>
          <a:p/>
        </p:txBody>
      </p:sp>
      <p:sp>
        <p:nvSpPr>
          <p:cNvPr id="121" name="Google Shape;121;p26"/>
          <p:cNvSpPr txBox="1"/>
          <p:nvPr>
            <p:ph idx="12" type="sldNum"/>
          </p:nvPr>
        </p:nvSpPr>
        <p:spPr>
          <a:xfrm>
            <a:off x="698116" y="6310326"/>
            <a:ext cx="449100" cy="424500"/>
          </a:xfrm>
          <a:prstGeom prst="rect">
            <a:avLst/>
          </a:prstGeom>
          <a:noFill/>
          <a:ln>
            <a:noFill/>
          </a:ln>
        </p:spPr>
        <p:txBody>
          <a:bodyPr anchorCtr="0" anchor="ctr" bIns="121875" lIns="121875" spcFirstLastPara="1" rIns="121875" wrap="square" tIns="121875">
            <a:no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4"/>
          <p:cNvSpPr txBox="1"/>
          <p:nvPr>
            <p:ph idx="4294967295" type="ctrTitle"/>
          </p:nvPr>
        </p:nvSpPr>
        <p:spPr>
          <a:xfrm>
            <a:off x="1502878" y="1480450"/>
            <a:ext cx="9144001" cy="2387601"/>
          </a:xfrm>
          <a:prstGeom prst="rect">
            <a:avLst/>
          </a:prstGeom>
          <a:solidFill>
            <a:srgbClr val="29D4E9"/>
          </a:solidFill>
          <a:ln cap="flat" cmpd="sng" w="9525">
            <a:solidFill>
              <a:schemeClr val="accent1"/>
            </a:solidFill>
            <a:prstDash val="solid"/>
            <a:miter lim="8000"/>
            <a:headEnd len="sm" w="sm" type="none"/>
            <a:tailEnd len="sm" w="sm" type="none"/>
          </a:ln>
        </p:spPr>
        <p:txBody>
          <a:bodyPr anchorCtr="0" anchor="b" bIns="45675" lIns="45675" spcFirstLastPara="1" rIns="45675" wrap="square" tIns="45675">
            <a:noAutofit/>
          </a:bodyPr>
          <a:lstStyle/>
          <a:p>
            <a:pPr indent="0" lvl="0" marL="0" marR="0" rtl="0" algn="ctr">
              <a:lnSpc>
                <a:spcPct val="90000"/>
              </a:lnSpc>
              <a:spcBef>
                <a:spcPts val="0"/>
              </a:spcBef>
              <a:spcAft>
                <a:spcPts val="0"/>
              </a:spcAft>
              <a:buClr>
                <a:srgbClr val="000000"/>
              </a:buClr>
              <a:buSzPts val="5400"/>
              <a:buFont typeface="Calibri"/>
              <a:buNone/>
            </a:pPr>
            <a:r>
              <a:rPr b="1" i="0" lang="en-US" sz="5400" u="none" cap="none" strike="noStrike">
                <a:solidFill>
                  <a:srgbClr val="000000"/>
                </a:solidFill>
                <a:latin typeface="Calibri"/>
                <a:ea typeface="Calibri"/>
                <a:cs typeface="Calibri"/>
                <a:sym typeface="Calibri"/>
              </a:rPr>
              <a:t>CS1103</a:t>
            </a:r>
            <a:br>
              <a:rPr b="1" i="0" lang="en-US" sz="5400" u="none" cap="none" strike="noStrike">
                <a:solidFill>
                  <a:srgbClr val="000000"/>
                </a:solidFill>
                <a:latin typeface="Calibri"/>
                <a:ea typeface="Calibri"/>
                <a:cs typeface="Calibri"/>
                <a:sym typeface="Calibri"/>
              </a:rPr>
            </a:br>
            <a:r>
              <a:rPr b="1" i="0" lang="en-US" sz="5400" u="none" cap="none" strike="noStrike">
                <a:solidFill>
                  <a:srgbClr val="000000"/>
                </a:solidFill>
                <a:latin typeface="Calibri"/>
                <a:ea typeface="Calibri"/>
                <a:cs typeface="Calibri"/>
                <a:sym typeface="Calibri"/>
              </a:rPr>
              <a:t>PROGRAMACIÓN ORIENTADA A OBJETOS II</a:t>
            </a:r>
            <a:endParaRPr b="0" i="0" sz="4400" u="none" cap="none" strike="noStrike">
              <a:solidFill>
                <a:srgbClr val="000000"/>
              </a:solidFill>
              <a:latin typeface="Calibri"/>
              <a:ea typeface="Calibri"/>
              <a:cs typeface="Calibri"/>
              <a:sym typeface="Calibri"/>
            </a:endParaRPr>
          </a:p>
        </p:txBody>
      </p:sp>
      <p:sp>
        <p:nvSpPr>
          <p:cNvPr id="264" name="Google Shape;264;p54"/>
          <p:cNvSpPr txBox="1"/>
          <p:nvPr>
            <p:ph idx="4294967295" type="subTitle"/>
          </p:nvPr>
        </p:nvSpPr>
        <p:spPr>
          <a:xfrm>
            <a:off x="1502879" y="4263883"/>
            <a:ext cx="9144001" cy="717029"/>
          </a:xfrm>
          <a:prstGeom prst="rect">
            <a:avLst/>
          </a:prstGeom>
          <a:noFill/>
          <a:ln>
            <a:noFill/>
          </a:ln>
        </p:spPr>
        <p:txBody>
          <a:bodyPr anchorCtr="0" anchor="t" bIns="45675" lIns="45675" spcFirstLastPara="1" rIns="45675" wrap="square" tIns="45675">
            <a:noAutofit/>
          </a:bodyPr>
          <a:lstStyle/>
          <a:p>
            <a:pPr indent="0" lvl="0" marL="0" marR="0" rtl="0" algn="ctr">
              <a:lnSpc>
                <a:spcPct val="9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Unidad </a:t>
            </a:r>
            <a:r>
              <a:rPr b="1" lang="en-US"/>
              <a:t>6</a:t>
            </a:r>
            <a:r>
              <a:rPr b="1" i="0" lang="en-US" sz="2800" u="none" cap="none" strike="noStrike">
                <a:solidFill>
                  <a:srgbClr val="000000"/>
                </a:solidFill>
                <a:latin typeface="Calibri"/>
                <a:ea typeface="Calibri"/>
                <a:cs typeface="Calibri"/>
                <a:sym typeface="Calibri"/>
              </a:rPr>
              <a:t> : Programación </a:t>
            </a:r>
            <a:r>
              <a:rPr b="1" lang="en-US"/>
              <a:t>Genérica: </a:t>
            </a:r>
            <a:r>
              <a:rPr b="1" i="0" lang="en-US" sz="2800" u="none" cap="none" strike="noStrike">
                <a:solidFill>
                  <a:srgbClr val="000000"/>
                </a:solidFill>
                <a:latin typeface="Calibri"/>
                <a:ea typeface="Calibri"/>
                <a:cs typeface="Calibri"/>
                <a:sym typeface="Calibri"/>
              </a:rPr>
              <a:t>Plantillas</a:t>
            </a:r>
            <a:r>
              <a:rPr b="1" lang="en-US"/>
              <a:t> de </a:t>
            </a:r>
            <a:r>
              <a:rPr b="1" i="0" lang="en-US" sz="2800" u="none" cap="none" strike="noStrike">
                <a:solidFill>
                  <a:srgbClr val="000000"/>
                </a:solidFill>
                <a:latin typeface="Calibri"/>
                <a:ea typeface="Calibri"/>
                <a:cs typeface="Calibri"/>
                <a:sym typeface="Calibri"/>
              </a:rPr>
              <a:t>Funciones</a:t>
            </a:r>
            <a:r>
              <a:rPr b="1" lang="en-US"/>
              <a:t> y</a:t>
            </a:r>
            <a:r>
              <a:rPr b="1" i="0" lang="en-US" sz="2800" u="none" cap="none" strike="noStrike">
                <a:solidFill>
                  <a:srgbClr val="000000"/>
                </a:solidFill>
                <a:latin typeface="Calibri"/>
                <a:ea typeface="Calibri"/>
                <a:cs typeface="Calibri"/>
                <a:sym typeface="Calibri"/>
              </a:rPr>
              <a:t> </a:t>
            </a:r>
            <a:r>
              <a:rPr b="1" lang="en-US"/>
              <a:t>C</a:t>
            </a:r>
            <a:r>
              <a:rPr b="1" i="0" lang="en-US" sz="2800" u="none" cap="none" strike="noStrike">
                <a:solidFill>
                  <a:srgbClr val="000000"/>
                </a:solidFill>
                <a:latin typeface="Calibri"/>
                <a:ea typeface="Calibri"/>
                <a:cs typeface="Calibri"/>
                <a:sym typeface="Calibri"/>
              </a:rPr>
              <a:t>lases</a:t>
            </a:r>
            <a:endParaRPr b="1" i="0" sz="28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800"/>
              <a:buFont typeface="Arial"/>
              <a:buNone/>
            </a:pPr>
            <a:r>
              <a:t/>
            </a:r>
            <a:endParaRPr b="1" i="0" sz="2800" u="none" cap="none" strike="noStrike">
              <a:solidFill>
                <a:srgbClr val="000000"/>
              </a:solidFill>
              <a:latin typeface="Calibri"/>
              <a:ea typeface="Calibri"/>
              <a:cs typeface="Calibri"/>
              <a:sym typeface="Calibri"/>
            </a:endParaRPr>
          </a:p>
        </p:txBody>
      </p:sp>
      <p:grpSp>
        <p:nvGrpSpPr>
          <p:cNvPr id="265" name="Google Shape;265;p54"/>
          <p:cNvGrpSpPr/>
          <p:nvPr/>
        </p:nvGrpSpPr>
        <p:grpSpPr>
          <a:xfrm>
            <a:off x="4754257" y="5780071"/>
            <a:ext cx="5892622" cy="692770"/>
            <a:chOff x="-1" y="-1"/>
            <a:chExt cx="5892621" cy="369334"/>
          </a:xfrm>
        </p:grpSpPr>
        <p:sp>
          <p:nvSpPr>
            <p:cNvPr id="266" name="Google Shape;266;p54"/>
            <p:cNvSpPr/>
            <p:nvPr/>
          </p:nvSpPr>
          <p:spPr>
            <a:xfrm>
              <a:off x="-1" y="-1"/>
              <a:ext cx="5892621" cy="369334"/>
            </a:xfrm>
            <a:prstGeom prst="rect">
              <a:avLst/>
            </a:prstGeom>
            <a:solidFill>
              <a:srgbClr val="29D4E9"/>
            </a:solidFill>
            <a:ln cap="flat" cmpd="sng" w="9525">
              <a:solidFill>
                <a:schemeClr val="accent1"/>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4"/>
            <p:cNvSpPr txBox="1"/>
            <p:nvPr/>
          </p:nvSpPr>
          <p:spPr>
            <a:xfrm>
              <a:off x="-1" y="-1"/>
              <a:ext cx="5892621" cy="358101"/>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Profesor:</a:t>
              </a:r>
              <a:r>
                <a:rPr b="1" lang="en-US" sz="1800">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 </a:t>
              </a:r>
              <a:r>
                <a:rPr b="1" lang="en-US" sz="1800">
                  <a:latin typeface="Calibri"/>
                  <a:ea typeface="Calibri"/>
                  <a:cs typeface="Calibri"/>
                  <a:sym typeface="Calibri"/>
                </a:rPr>
                <a:t>Estanislao</a:t>
              </a:r>
              <a:r>
                <a:rPr b="1" lang="en-US" sz="1800">
                  <a:latin typeface="Calibri"/>
                  <a:ea typeface="Calibri"/>
                  <a:cs typeface="Calibri"/>
                  <a:sym typeface="Calibri"/>
                </a:rPr>
                <a:t> Contreras Chavez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alibri"/>
                <a:buNone/>
              </a:pPr>
              <a:r>
                <a:rPr b="1" lang="en-US" sz="1800">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Rubén Rivas</a:t>
              </a:r>
              <a:r>
                <a:rPr b="1" lang="en-US" sz="1800">
                  <a:latin typeface="Calibri"/>
                  <a:ea typeface="Calibri"/>
                  <a:cs typeface="Calibri"/>
                  <a:sym typeface="Calibri"/>
                </a:rPr>
                <a:t> Medina</a:t>
              </a:r>
              <a:r>
                <a:rPr b="1"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63"/>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t>2. Plantillas (Templates)</a:t>
            </a:r>
            <a:endParaRPr b="1" i="0" sz="4400" u="none" cap="none" strike="noStrike">
              <a:solidFill>
                <a:srgbClr val="000000"/>
              </a:solidFill>
              <a:latin typeface="Calibri"/>
              <a:ea typeface="Calibri"/>
              <a:cs typeface="Calibri"/>
              <a:sym typeface="Calibri"/>
            </a:endParaRPr>
          </a:p>
        </p:txBody>
      </p:sp>
      <p:sp>
        <p:nvSpPr>
          <p:cNvPr id="322" name="Google Shape;322;p63"/>
          <p:cNvSpPr txBox="1"/>
          <p:nvPr>
            <p:ph idx="1" type="body"/>
          </p:nvPr>
        </p:nvSpPr>
        <p:spPr>
          <a:xfrm>
            <a:off x="838200" y="1825625"/>
            <a:ext cx="10515600" cy="43512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302125" lvl="1" marL="581525" marR="0" rtl="0" algn="just">
              <a:lnSpc>
                <a:spcPct val="9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L</a:t>
            </a:r>
            <a:r>
              <a:rPr lang="en-US" sz="3600">
                <a:solidFill>
                  <a:schemeClr val="dk1"/>
                </a:solidFill>
                <a:latin typeface="Arial"/>
                <a:ea typeface="Arial"/>
                <a:cs typeface="Arial"/>
                <a:sym typeface="Arial"/>
              </a:rPr>
              <a:t>a </a:t>
            </a:r>
            <a:r>
              <a:rPr lang="en-US" sz="3600">
                <a:solidFill>
                  <a:srgbClr val="0000FF"/>
                </a:solidFill>
                <a:latin typeface="Arial"/>
                <a:ea typeface="Arial"/>
                <a:cs typeface="Arial"/>
                <a:sym typeface="Arial"/>
              </a:rPr>
              <a:t>especialización</a:t>
            </a:r>
            <a:r>
              <a:rPr lang="en-US" sz="3600">
                <a:solidFill>
                  <a:schemeClr val="dk1"/>
                </a:solidFill>
                <a:latin typeface="Arial"/>
                <a:ea typeface="Arial"/>
                <a:cs typeface="Arial"/>
                <a:sym typeface="Arial"/>
              </a:rPr>
              <a:t> de la </a:t>
            </a:r>
            <a:r>
              <a:rPr lang="en-US" sz="3600">
                <a:solidFill>
                  <a:srgbClr val="0000FF"/>
                </a:solidFill>
                <a:latin typeface="Arial"/>
                <a:ea typeface="Arial"/>
                <a:cs typeface="Arial"/>
                <a:sym typeface="Arial"/>
              </a:rPr>
              <a:t>plantilla</a:t>
            </a:r>
            <a:r>
              <a:rPr lang="en-US" sz="3600">
                <a:solidFill>
                  <a:schemeClr val="dk1"/>
                </a:solidFill>
                <a:latin typeface="Arial"/>
                <a:ea typeface="Arial"/>
                <a:cs typeface="Arial"/>
                <a:sym typeface="Arial"/>
              </a:rPr>
              <a:t> es generada en tiempo de Compilación al verificar los tipos usados en el programa.</a:t>
            </a:r>
            <a:endParaRPr sz="3600">
              <a:solidFill>
                <a:schemeClr val="dk1"/>
              </a:solidFill>
              <a:latin typeface="Arial"/>
              <a:ea typeface="Arial"/>
              <a:cs typeface="Arial"/>
              <a:sym typeface="Arial"/>
            </a:endParaRPr>
          </a:p>
          <a:p>
            <a:pPr indent="0" lvl="0" marL="457200" marR="0" rtl="0" algn="just">
              <a:lnSpc>
                <a:spcPct val="90000"/>
              </a:lnSpc>
              <a:spcBef>
                <a:spcPts val="0"/>
              </a:spcBef>
              <a:spcAft>
                <a:spcPts val="0"/>
              </a:spcAft>
              <a:buNone/>
            </a:pPr>
            <a:br>
              <a:rPr lang="en-US" sz="3600">
                <a:solidFill>
                  <a:schemeClr val="dk1"/>
                </a:solidFill>
                <a:latin typeface="Arial"/>
                <a:ea typeface="Arial"/>
                <a:cs typeface="Arial"/>
                <a:sym typeface="Arial"/>
              </a:rPr>
            </a:br>
            <a:br>
              <a:rPr lang="en-US" sz="3600">
                <a:solidFill>
                  <a:schemeClr val="dk1"/>
                </a:solidFill>
                <a:latin typeface="Arial"/>
                <a:ea typeface="Arial"/>
                <a:cs typeface="Arial"/>
                <a:sym typeface="Arial"/>
              </a:rPr>
            </a:br>
            <a:endParaRPr b="1"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64"/>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chemeClr val="dk1"/>
                </a:solidFill>
              </a:rPr>
              <a:t>3. Plantillas de Funciones (Funciones Genéricas)</a:t>
            </a:r>
            <a:endParaRPr/>
          </a:p>
        </p:txBody>
      </p:sp>
      <p:sp>
        <p:nvSpPr>
          <p:cNvPr id="328" name="Google Shape;328;p64"/>
          <p:cNvSpPr/>
          <p:nvPr/>
        </p:nvSpPr>
        <p:spPr>
          <a:xfrm>
            <a:off x="1093200" y="2565000"/>
            <a:ext cx="9955800" cy="22263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onsolas"/>
              <a:buNone/>
            </a:pPr>
            <a:r>
              <a:rPr lang="en-US" sz="2400">
                <a:solidFill>
                  <a:srgbClr val="0000FF"/>
                </a:solidFill>
                <a:latin typeface="Consolas"/>
                <a:ea typeface="Consolas"/>
                <a:cs typeface="Consolas"/>
                <a:sym typeface="Consolas"/>
              </a:rPr>
              <a:t>template</a:t>
            </a:r>
            <a:r>
              <a:rPr lang="en-US" sz="2400">
                <a:solidFill>
                  <a:srgbClr val="00A788"/>
                </a:solidFill>
                <a:latin typeface="Consolas"/>
                <a:ea typeface="Consolas"/>
                <a:cs typeface="Consolas"/>
                <a:sym typeface="Consolas"/>
              </a:rPr>
              <a:t> </a:t>
            </a:r>
            <a:r>
              <a:rPr lang="en-US" sz="2400">
                <a:latin typeface="Consolas"/>
                <a:ea typeface="Consolas"/>
                <a:cs typeface="Consolas"/>
                <a:sym typeface="Consolas"/>
              </a:rPr>
              <a:t>&lt;</a:t>
            </a:r>
            <a:r>
              <a:rPr lang="en-US" sz="2400">
                <a:solidFill>
                  <a:srgbClr val="FF0000"/>
                </a:solidFill>
                <a:latin typeface="Consolas"/>
                <a:ea typeface="Consolas"/>
                <a:cs typeface="Consolas"/>
                <a:sym typeface="Consolas"/>
              </a:rPr>
              <a:t>class</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typename</a:t>
            </a:r>
            <a:r>
              <a:rPr lang="en-US" sz="2400">
                <a:solidFill>
                  <a:srgbClr val="00A788"/>
                </a:solidFill>
                <a:latin typeface="Consolas"/>
                <a:ea typeface="Consolas"/>
                <a:cs typeface="Consolas"/>
                <a:sym typeface="Consolas"/>
              </a:rPr>
              <a:t> </a:t>
            </a:r>
            <a:r>
              <a:rPr lang="en-US" sz="2400">
                <a:solidFill>
                  <a:srgbClr val="FF0000"/>
                </a:solidFill>
                <a:latin typeface="Consolas"/>
                <a:ea typeface="Consolas"/>
                <a:cs typeface="Consolas"/>
                <a:sym typeface="Consolas"/>
              </a:rPr>
              <a:t>&lt;id&gt;</a:t>
            </a:r>
            <a:r>
              <a:rPr lang="en-US" sz="2400">
                <a:solidFill>
                  <a:srgbClr val="0000FF"/>
                </a:solidFill>
                <a:latin typeface="Consolas"/>
                <a:ea typeface="Consolas"/>
                <a:cs typeface="Consolas"/>
                <a:sym typeface="Consolas"/>
              </a:rPr>
              <a:t>[,...]</a:t>
            </a:r>
            <a:r>
              <a:rPr lang="en-US" sz="2400">
                <a:latin typeface="Consolas"/>
                <a:ea typeface="Consolas"/>
                <a:cs typeface="Consolas"/>
                <a:sym typeface="Consolas"/>
              </a:rPr>
              <a:t>&gt;</a:t>
            </a:r>
            <a:br>
              <a:rPr lang="en-US" sz="2400">
                <a:solidFill>
                  <a:srgbClr val="00A788"/>
                </a:solidFill>
                <a:latin typeface="Consolas"/>
                <a:ea typeface="Consolas"/>
                <a:cs typeface="Consolas"/>
                <a:sym typeface="Consolas"/>
              </a:rPr>
            </a:br>
            <a:r>
              <a:rPr lang="en-US" sz="2400">
                <a:solidFill>
                  <a:srgbClr val="FF0000"/>
                </a:solidFill>
                <a:latin typeface="Consolas"/>
                <a:ea typeface="Consolas"/>
                <a:cs typeface="Consolas"/>
                <a:sym typeface="Consolas"/>
              </a:rPr>
              <a:t>&lt;tipo_retorno&gt;</a:t>
            </a:r>
            <a:r>
              <a:rPr lang="en-US" sz="2400">
                <a:solidFill>
                  <a:srgbClr val="00A788"/>
                </a:solidFill>
                <a:latin typeface="Consolas"/>
                <a:ea typeface="Consolas"/>
                <a:cs typeface="Consolas"/>
                <a:sym typeface="Consolas"/>
              </a:rPr>
              <a:t> </a:t>
            </a:r>
            <a:r>
              <a:rPr lang="en-US" sz="2400">
                <a:solidFill>
                  <a:srgbClr val="FF0000"/>
                </a:solidFill>
                <a:latin typeface="Consolas"/>
                <a:ea typeface="Consolas"/>
                <a:cs typeface="Consolas"/>
                <a:sym typeface="Consolas"/>
              </a:rPr>
              <a:t>&lt;identificador&gt; </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&lt;lista_de_parámetros&gt;</a:t>
            </a:r>
            <a:r>
              <a:rPr lang="en-US" sz="2400">
                <a:latin typeface="Consolas"/>
                <a:ea typeface="Consolas"/>
                <a:cs typeface="Consolas"/>
                <a:sym typeface="Consolas"/>
              </a:rPr>
              <a:t>)</a:t>
            </a:r>
            <a:br>
              <a:rPr lang="en-US" sz="2400">
                <a:solidFill>
                  <a:srgbClr val="00A788"/>
                </a:solidFill>
                <a:latin typeface="Consolas"/>
                <a:ea typeface="Consolas"/>
                <a:cs typeface="Consolas"/>
                <a:sym typeface="Consolas"/>
              </a:rPr>
            </a:br>
            <a:r>
              <a:rPr lang="en-US" sz="2400">
                <a:latin typeface="Consolas"/>
                <a:ea typeface="Consolas"/>
                <a:cs typeface="Consolas"/>
                <a:sym typeface="Consolas"/>
              </a:rPr>
              <a:t>{</a:t>
            </a:r>
            <a:br>
              <a:rPr lang="en-US" sz="2400">
                <a:solidFill>
                  <a:srgbClr val="00A788"/>
                </a:solidFill>
                <a:latin typeface="Consolas"/>
                <a:ea typeface="Consolas"/>
                <a:cs typeface="Consolas"/>
                <a:sym typeface="Consolas"/>
              </a:rPr>
            </a:br>
            <a:r>
              <a:rPr lang="en-US" sz="2400">
                <a:solidFill>
                  <a:srgbClr val="00A788"/>
                </a:solidFill>
                <a:latin typeface="Consolas"/>
                <a:ea typeface="Consolas"/>
                <a:cs typeface="Consolas"/>
                <a:sym typeface="Consolas"/>
              </a:rPr>
              <a:t>   // Declaración de la función</a:t>
            </a:r>
            <a:br>
              <a:rPr lang="en-US" sz="2400">
                <a:solidFill>
                  <a:srgbClr val="00A788"/>
                </a:solidFill>
                <a:latin typeface="Consolas"/>
                <a:ea typeface="Consolas"/>
                <a:cs typeface="Consolas"/>
                <a:sym typeface="Consolas"/>
              </a:rPr>
            </a:br>
            <a:r>
              <a:rPr lang="en-US" sz="2400">
                <a:latin typeface="Consolas"/>
                <a:ea typeface="Consolas"/>
                <a:cs typeface="Consolas"/>
                <a:sym typeface="Consolas"/>
              </a:rPr>
              <a:t>};</a:t>
            </a:r>
            <a:endParaRPr i="0" sz="2400" u="none" cap="none" strike="noStrike">
              <a:latin typeface="Consolas"/>
              <a:ea typeface="Consolas"/>
              <a:cs typeface="Consolas"/>
              <a:sym typeface="Consolas"/>
            </a:endParaRPr>
          </a:p>
        </p:txBody>
      </p:sp>
      <p:sp>
        <p:nvSpPr>
          <p:cNvPr id="329" name="Google Shape;329;p64"/>
          <p:cNvSpPr txBox="1"/>
          <p:nvPr>
            <p:ph idx="1" type="body"/>
          </p:nvPr>
        </p:nvSpPr>
        <p:spPr>
          <a:xfrm>
            <a:off x="838200" y="1690825"/>
            <a:ext cx="10515600" cy="7278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264025" lvl="1" marL="581525" marR="0" rtl="0" algn="just">
              <a:lnSpc>
                <a:spcPct val="9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Sintaxis:</a:t>
            </a:r>
            <a:endParaRPr b="1" i="0" sz="30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65"/>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chemeClr val="dk1"/>
                </a:solidFill>
              </a:rPr>
              <a:t>3. Plantillas de Funciones (Funciones Genéricas)</a:t>
            </a:r>
            <a:endParaRPr/>
          </a:p>
        </p:txBody>
      </p:sp>
      <p:sp>
        <p:nvSpPr>
          <p:cNvPr id="335" name="Google Shape;335;p65"/>
          <p:cNvSpPr/>
          <p:nvPr/>
        </p:nvSpPr>
        <p:spPr>
          <a:xfrm>
            <a:off x="3506100" y="2751875"/>
            <a:ext cx="4113000" cy="37122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onsolas"/>
              <a:buNone/>
            </a:pPr>
            <a:r>
              <a:rPr lang="en-US" sz="2400">
                <a:solidFill>
                  <a:srgbClr val="0000FF"/>
                </a:solidFill>
                <a:latin typeface="Consolas"/>
                <a:ea typeface="Consolas"/>
                <a:cs typeface="Consolas"/>
                <a:sym typeface="Consolas"/>
              </a:rPr>
              <a:t>template</a:t>
            </a:r>
            <a:r>
              <a:rPr lang="en-US" sz="2400">
                <a:latin typeface="Consolas"/>
                <a:ea typeface="Consolas"/>
                <a:cs typeface="Consolas"/>
                <a:sym typeface="Consolas"/>
              </a:rPr>
              <a:t> &lt;</a:t>
            </a:r>
            <a:r>
              <a:rPr lang="en-US" sz="2400">
                <a:solidFill>
                  <a:srgbClr val="FF0000"/>
                </a:solidFill>
                <a:latin typeface="Consolas"/>
                <a:ea typeface="Consolas"/>
                <a:cs typeface="Consolas"/>
                <a:sym typeface="Consolas"/>
              </a:rPr>
              <a:t>class</a:t>
            </a:r>
            <a:r>
              <a:rPr lang="en-US" sz="2400">
                <a:latin typeface="Consolas"/>
                <a:ea typeface="Consolas"/>
                <a:cs typeface="Consolas"/>
                <a:sym typeface="Consolas"/>
              </a:rPr>
              <a:t> T&gt; </a:t>
            </a:r>
            <a:endParaRPr sz="24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rPr lang="en-US" sz="2400">
                <a:latin typeface="Consolas"/>
                <a:ea typeface="Consolas"/>
                <a:cs typeface="Consolas"/>
                <a:sym typeface="Consolas"/>
              </a:rPr>
              <a:t>T </a:t>
            </a:r>
            <a:r>
              <a:rPr lang="en-US" sz="2400">
                <a:solidFill>
                  <a:srgbClr val="FF0000"/>
                </a:solidFill>
                <a:latin typeface="Consolas"/>
                <a:ea typeface="Consolas"/>
                <a:cs typeface="Consolas"/>
                <a:sym typeface="Consolas"/>
              </a:rPr>
              <a:t>mayor</a:t>
            </a:r>
            <a:r>
              <a:rPr lang="en-US" sz="2400">
                <a:latin typeface="Consolas"/>
                <a:ea typeface="Consolas"/>
                <a:cs typeface="Consolas"/>
                <a:sym typeface="Consolas"/>
              </a:rPr>
              <a:t>(T </a:t>
            </a:r>
            <a:r>
              <a:rPr lang="en-US" sz="2400">
                <a:solidFill>
                  <a:srgbClr val="FF0000"/>
                </a:solidFill>
                <a:latin typeface="Consolas"/>
                <a:ea typeface="Consolas"/>
                <a:cs typeface="Consolas"/>
                <a:sym typeface="Consolas"/>
              </a:rPr>
              <a:t>a1</a:t>
            </a:r>
            <a:r>
              <a:rPr lang="en-US" sz="2400">
                <a:latin typeface="Consolas"/>
                <a:ea typeface="Consolas"/>
                <a:cs typeface="Consolas"/>
                <a:sym typeface="Consolas"/>
              </a:rPr>
              <a:t>, T </a:t>
            </a:r>
            <a:r>
              <a:rPr lang="en-US" sz="2400">
                <a:solidFill>
                  <a:srgbClr val="FF0000"/>
                </a:solidFill>
                <a:latin typeface="Consolas"/>
                <a:ea typeface="Consolas"/>
                <a:cs typeface="Consolas"/>
                <a:sym typeface="Consolas"/>
              </a:rPr>
              <a:t>a2</a:t>
            </a: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    T </a:t>
            </a:r>
            <a:r>
              <a:rPr lang="en-US" sz="2400">
                <a:solidFill>
                  <a:srgbClr val="FF0000"/>
                </a:solidFill>
                <a:latin typeface="Consolas"/>
                <a:ea typeface="Consolas"/>
                <a:cs typeface="Consolas"/>
                <a:sym typeface="Consolas"/>
              </a:rPr>
              <a:t>resultado</a:t>
            </a: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    </a:t>
            </a:r>
            <a:r>
              <a:rPr lang="en-US" sz="2400">
                <a:solidFill>
                  <a:srgbClr val="0000FF"/>
                </a:solidFill>
                <a:latin typeface="Consolas"/>
                <a:ea typeface="Consolas"/>
                <a:cs typeface="Consolas"/>
                <a:sym typeface="Consolas"/>
              </a:rPr>
              <a:t>if</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a1</a:t>
            </a:r>
            <a:r>
              <a:rPr lang="en-US" sz="2400">
                <a:latin typeface="Consolas"/>
                <a:ea typeface="Consolas"/>
                <a:cs typeface="Consolas"/>
                <a:sym typeface="Consolas"/>
              </a:rPr>
              <a:t>&lt;</a:t>
            </a:r>
            <a:r>
              <a:rPr lang="en-US" sz="2400">
                <a:solidFill>
                  <a:srgbClr val="FF0000"/>
                </a:solidFill>
                <a:latin typeface="Consolas"/>
                <a:ea typeface="Consolas"/>
                <a:cs typeface="Consolas"/>
                <a:sym typeface="Consolas"/>
              </a:rPr>
              <a:t>a2</a:t>
            </a: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        </a:t>
            </a:r>
            <a:r>
              <a:rPr lang="en-US" sz="2400">
                <a:solidFill>
                  <a:srgbClr val="FF0000"/>
                </a:solidFill>
                <a:latin typeface="Consolas"/>
                <a:ea typeface="Consolas"/>
                <a:cs typeface="Consolas"/>
                <a:sym typeface="Consolas"/>
              </a:rPr>
              <a:t>resultado</a:t>
            </a:r>
            <a:r>
              <a:rPr lang="en-US" sz="2400">
                <a:latin typeface="Consolas"/>
                <a:ea typeface="Consolas"/>
                <a:cs typeface="Consolas"/>
                <a:sym typeface="Consolas"/>
              </a:rPr>
              <a:t> = </a:t>
            </a:r>
            <a:r>
              <a:rPr lang="en-US" sz="2400">
                <a:solidFill>
                  <a:srgbClr val="FF0000"/>
                </a:solidFill>
                <a:latin typeface="Consolas"/>
                <a:ea typeface="Consolas"/>
                <a:cs typeface="Consolas"/>
                <a:sym typeface="Consolas"/>
              </a:rPr>
              <a:t>a2</a:t>
            </a: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    </a:t>
            </a:r>
            <a:r>
              <a:rPr lang="en-US" sz="2400">
                <a:solidFill>
                  <a:srgbClr val="0000FF"/>
                </a:solidFill>
                <a:latin typeface="Consolas"/>
                <a:ea typeface="Consolas"/>
                <a:cs typeface="Consolas"/>
                <a:sym typeface="Consolas"/>
              </a:rPr>
              <a:t>else</a:t>
            </a:r>
            <a:br>
              <a:rPr lang="en-US" sz="2400">
                <a:latin typeface="Consolas"/>
                <a:ea typeface="Consolas"/>
                <a:cs typeface="Consolas"/>
                <a:sym typeface="Consolas"/>
              </a:rPr>
            </a:br>
            <a:r>
              <a:rPr lang="en-US" sz="2400">
                <a:latin typeface="Consolas"/>
                <a:ea typeface="Consolas"/>
                <a:cs typeface="Consolas"/>
                <a:sym typeface="Consolas"/>
              </a:rPr>
              <a:t>        </a:t>
            </a:r>
            <a:r>
              <a:rPr lang="en-US" sz="2400">
                <a:solidFill>
                  <a:srgbClr val="FF0000"/>
                </a:solidFill>
                <a:latin typeface="Consolas"/>
                <a:ea typeface="Consolas"/>
                <a:cs typeface="Consolas"/>
                <a:sym typeface="Consolas"/>
              </a:rPr>
              <a:t>resultado</a:t>
            </a:r>
            <a:r>
              <a:rPr lang="en-US" sz="2400">
                <a:latin typeface="Consolas"/>
                <a:ea typeface="Consolas"/>
                <a:cs typeface="Consolas"/>
                <a:sym typeface="Consolas"/>
              </a:rPr>
              <a:t> = </a:t>
            </a:r>
            <a:r>
              <a:rPr lang="en-US" sz="2400">
                <a:solidFill>
                  <a:srgbClr val="FF0000"/>
                </a:solidFill>
                <a:latin typeface="Consolas"/>
                <a:ea typeface="Consolas"/>
                <a:cs typeface="Consolas"/>
                <a:sym typeface="Consolas"/>
              </a:rPr>
              <a:t>a1</a:t>
            </a: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    </a:t>
            </a:r>
            <a:r>
              <a:rPr lang="en-US" sz="2400">
                <a:solidFill>
                  <a:srgbClr val="0000FF"/>
                </a:solidFill>
                <a:latin typeface="Consolas"/>
                <a:ea typeface="Consolas"/>
                <a:cs typeface="Consolas"/>
                <a:sym typeface="Consolas"/>
              </a:rPr>
              <a:t>return</a:t>
            </a:r>
            <a:r>
              <a:rPr lang="en-US" sz="2400">
                <a:latin typeface="Consolas"/>
                <a:ea typeface="Consolas"/>
                <a:cs typeface="Consolas"/>
                <a:sym typeface="Consolas"/>
              </a:rPr>
              <a:t> </a:t>
            </a:r>
            <a:r>
              <a:rPr lang="en-US" sz="2400">
                <a:solidFill>
                  <a:srgbClr val="FF0000"/>
                </a:solidFill>
                <a:latin typeface="Consolas"/>
                <a:ea typeface="Consolas"/>
                <a:cs typeface="Consolas"/>
                <a:sym typeface="Consolas"/>
              </a:rPr>
              <a:t>resultado</a:t>
            </a:r>
            <a:r>
              <a:rPr lang="en-US" sz="2400">
                <a:latin typeface="Consolas"/>
                <a:ea typeface="Consolas"/>
                <a:cs typeface="Consolas"/>
                <a:sym typeface="Consolas"/>
              </a:rPr>
              <a:t>;</a:t>
            </a:r>
            <a:br>
              <a:rPr lang="en-US" sz="2400">
                <a:latin typeface="Consolas"/>
                <a:ea typeface="Consolas"/>
                <a:cs typeface="Consolas"/>
                <a:sym typeface="Consolas"/>
              </a:rPr>
            </a:br>
            <a:r>
              <a:rPr lang="en-US" sz="2400">
                <a:latin typeface="Consolas"/>
                <a:ea typeface="Consolas"/>
                <a:cs typeface="Consolas"/>
                <a:sym typeface="Consolas"/>
              </a:rPr>
              <a:t>}</a:t>
            </a:r>
            <a:br>
              <a:rPr lang="en-US" sz="2400">
                <a:latin typeface="Consolas"/>
                <a:ea typeface="Consolas"/>
                <a:cs typeface="Consolas"/>
                <a:sym typeface="Consolas"/>
              </a:rPr>
            </a:br>
            <a:endParaRPr sz="2400">
              <a:latin typeface="Consolas"/>
              <a:ea typeface="Consolas"/>
              <a:cs typeface="Consolas"/>
              <a:sym typeface="Consolas"/>
            </a:endParaRPr>
          </a:p>
        </p:txBody>
      </p:sp>
      <p:sp>
        <p:nvSpPr>
          <p:cNvPr id="336" name="Google Shape;336;p65"/>
          <p:cNvSpPr txBox="1"/>
          <p:nvPr>
            <p:ph idx="1" type="body"/>
          </p:nvPr>
        </p:nvSpPr>
        <p:spPr>
          <a:xfrm>
            <a:off x="838200" y="1690825"/>
            <a:ext cx="10515600" cy="7278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225925" lvl="1" marL="581525" marR="0" rtl="0" algn="just">
              <a:lnSpc>
                <a:spcPct val="9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Ejemplo</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457200" marR="0" rtl="0" algn="just">
              <a:lnSpc>
                <a:spcPct val="90000"/>
              </a:lnSpc>
              <a:spcBef>
                <a:spcPts val="0"/>
              </a:spcBef>
              <a:spcAft>
                <a:spcPts val="0"/>
              </a:spcAft>
              <a:buNone/>
            </a:pPr>
            <a:r>
              <a:rPr lang="en-US" sz="2400">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i="0" lang="en-US" sz="2400" u="none" cap="none" strike="noStrike">
                <a:solidFill>
                  <a:schemeClr val="dk1"/>
                </a:solidFill>
                <a:latin typeface="Arial"/>
                <a:ea typeface="Arial"/>
                <a:cs typeface="Arial"/>
                <a:sym typeface="Arial"/>
              </a:rPr>
              <a:t>Implemente </a:t>
            </a:r>
            <a:r>
              <a:rPr lang="en-US" sz="2400">
                <a:solidFill>
                  <a:schemeClr val="dk1"/>
                </a:solidFill>
                <a:latin typeface="Arial"/>
                <a:ea typeface="Arial"/>
                <a:cs typeface="Arial"/>
                <a:sym typeface="Arial"/>
              </a:rPr>
              <a:t>la</a:t>
            </a:r>
            <a:r>
              <a:rPr i="0" lang="en-US" sz="2400" u="none" cap="none" strike="noStrike">
                <a:solidFill>
                  <a:schemeClr val="dk1"/>
                </a:solidFill>
                <a:latin typeface="Arial"/>
                <a:ea typeface="Arial"/>
                <a:cs typeface="Arial"/>
                <a:sym typeface="Arial"/>
              </a:rPr>
              <a:t> funci</a:t>
            </a:r>
            <a:r>
              <a:rPr lang="en-US" sz="2400">
                <a:solidFill>
                  <a:schemeClr val="dk1"/>
                </a:solidFill>
                <a:latin typeface="Arial"/>
                <a:ea typeface="Arial"/>
                <a:cs typeface="Arial"/>
                <a:sym typeface="Arial"/>
              </a:rPr>
              <a:t>ón genérica mayor.</a:t>
            </a:r>
            <a:endParaRPr i="0" sz="2400" u="none" cap="none" strike="noStrike">
              <a:solidFill>
                <a:srgbClr val="000000"/>
              </a:solidFill>
            </a:endParaRPr>
          </a:p>
        </p:txBody>
      </p:sp>
      <p:sp>
        <p:nvSpPr>
          <p:cNvPr id="337" name="Google Shape;337;p65"/>
          <p:cNvSpPr/>
          <p:nvPr/>
        </p:nvSpPr>
        <p:spPr>
          <a:xfrm>
            <a:off x="7995100" y="3322125"/>
            <a:ext cx="3837900" cy="26679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onsolas"/>
              <a:buNone/>
            </a:pPr>
            <a:r>
              <a:rPr b="1" i="0" lang="en-US" u="none" cap="none" strike="noStrike">
                <a:solidFill>
                  <a:srgbClr val="0000FF"/>
                </a:solidFill>
                <a:latin typeface="Consolas"/>
                <a:ea typeface="Consolas"/>
                <a:cs typeface="Consolas"/>
                <a:sym typeface="Consolas"/>
              </a:rPr>
              <a:t>int</a:t>
            </a:r>
            <a:r>
              <a:rPr b="1" i="0" lang="en-US" u="none" cap="none" strike="noStrike">
                <a:solidFill>
                  <a:srgbClr val="000000"/>
                </a:solidFill>
                <a:latin typeface="Consolas"/>
                <a:ea typeface="Consolas"/>
                <a:cs typeface="Consolas"/>
                <a:sym typeface="Consolas"/>
              </a:rPr>
              <a:t> </a:t>
            </a:r>
            <a:r>
              <a:rPr b="1" i="0" lang="en-US" u="none" cap="none" strike="noStrike">
                <a:solidFill>
                  <a:srgbClr val="0000FF"/>
                </a:solidFill>
                <a:latin typeface="Consolas"/>
                <a:ea typeface="Consolas"/>
                <a:cs typeface="Consolas"/>
                <a:sym typeface="Consolas"/>
              </a:rPr>
              <a:t>main</a:t>
            </a:r>
            <a:r>
              <a:rPr b="1" i="0" lang="en-US" u="none" cap="none" strike="noStrike">
                <a:solidFill>
                  <a:srgbClr val="000000"/>
                </a:solidFill>
                <a:latin typeface="Consolas"/>
                <a:ea typeface="Consolas"/>
                <a:cs typeface="Consolas"/>
                <a:sym typeface="Consolas"/>
              </a:rPr>
              <a:t>()</a:t>
            </a:r>
            <a:r>
              <a:rPr b="1" lang="en-US">
                <a:latin typeface="Consolas"/>
                <a:ea typeface="Consolas"/>
                <a:cs typeface="Consolas"/>
                <a:sym typeface="Consolas"/>
              </a:rPr>
              <a:t> </a:t>
            </a:r>
            <a:r>
              <a:rPr b="1" i="0" lang="en-US" u="none" cap="none" strike="noStrike">
                <a:solidFill>
                  <a:srgbClr val="000000"/>
                </a:solidFill>
                <a:latin typeface="Consolas"/>
                <a:ea typeface="Consolas"/>
                <a:cs typeface="Consolas"/>
                <a:sym typeface="Consolas"/>
              </a:rPr>
              <a:t>{</a:t>
            </a:r>
            <a:br>
              <a:rPr b="1" i="0" lang="en-US" u="none" cap="none" strike="noStrike">
                <a:solidFill>
                  <a:srgbClr val="000000"/>
                </a:solidFill>
                <a:latin typeface="Consolas"/>
                <a:ea typeface="Consolas"/>
                <a:cs typeface="Consolas"/>
                <a:sym typeface="Consolas"/>
              </a:rPr>
            </a:br>
            <a:r>
              <a:rPr b="1" lang="en-US">
                <a:latin typeface="Consolas"/>
                <a:ea typeface="Consolas"/>
                <a:cs typeface="Consolas"/>
                <a:sym typeface="Consolas"/>
              </a:rPr>
              <a:t>  </a:t>
            </a:r>
            <a:r>
              <a:rPr b="1" lang="en-US">
                <a:solidFill>
                  <a:srgbClr val="0000FF"/>
                </a:solidFill>
                <a:latin typeface="Consolas"/>
                <a:ea typeface="Consolas"/>
                <a:cs typeface="Consolas"/>
                <a:sym typeface="Consolas"/>
              </a:rPr>
              <a:t>int</a:t>
            </a:r>
            <a:r>
              <a:rPr b="1" lang="en-US">
                <a:latin typeface="Consolas"/>
                <a:ea typeface="Consolas"/>
                <a:cs typeface="Consolas"/>
                <a:sym typeface="Consolas"/>
              </a:rPr>
              <a:t> </a:t>
            </a:r>
            <a:r>
              <a:rPr b="1" lang="en-US">
                <a:solidFill>
                  <a:srgbClr val="FF0000"/>
                </a:solidFill>
                <a:latin typeface="Consolas"/>
                <a:ea typeface="Consolas"/>
                <a:cs typeface="Consolas"/>
                <a:sym typeface="Consolas"/>
              </a:rPr>
              <a:t>x</a:t>
            </a:r>
            <a:r>
              <a:rPr b="1" lang="en-US">
                <a:latin typeface="Consolas"/>
                <a:ea typeface="Consolas"/>
                <a:cs typeface="Consolas"/>
                <a:sym typeface="Consolas"/>
              </a:rPr>
              <a:t>=5,</a:t>
            </a:r>
            <a:r>
              <a:rPr b="1" lang="en-US">
                <a:solidFill>
                  <a:srgbClr val="FF0000"/>
                </a:solidFill>
                <a:latin typeface="Consolas"/>
                <a:ea typeface="Consolas"/>
                <a:cs typeface="Consolas"/>
                <a:sym typeface="Consolas"/>
              </a:rPr>
              <a:t>y</a:t>
            </a:r>
            <a:r>
              <a:rPr b="1" lang="en-US">
                <a:latin typeface="Consolas"/>
                <a:ea typeface="Consolas"/>
                <a:cs typeface="Consolas"/>
                <a:sym typeface="Consolas"/>
              </a:rPr>
              <a:t>=6,</a:t>
            </a:r>
            <a:r>
              <a:rPr b="1" lang="en-US">
                <a:solidFill>
                  <a:srgbClr val="FF0000"/>
                </a:solidFill>
                <a:latin typeface="Consolas"/>
                <a:ea typeface="Consolas"/>
                <a:cs typeface="Consolas"/>
                <a:sym typeface="Consolas"/>
              </a:rPr>
              <a:t>z</a:t>
            </a:r>
            <a:r>
              <a:rPr b="1" lang="en-US">
                <a:latin typeface="Consolas"/>
                <a:ea typeface="Consolas"/>
                <a:cs typeface="Consolas"/>
                <a:sym typeface="Consolas"/>
              </a:rPr>
              <a:t>;</a:t>
            </a:r>
            <a:br>
              <a:rPr b="1" lang="en-US">
                <a:latin typeface="Consolas"/>
                <a:ea typeface="Consolas"/>
                <a:cs typeface="Consolas"/>
                <a:sym typeface="Consolas"/>
              </a:rPr>
            </a:br>
            <a:r>
              <a:rPr b="1" lang="en-US">
                <a:latin typeface="Consolas"/>
                <a:ea typeface="Consolas"/>
                <a:cs typeface="Consolas"/>
                <a:sym typeface="Consolas"/>
              </a:rPr>
              <a:t>  </a:t>
            </a:r>
            <a:r>
              <a:rPr b="1" lang="en-US">
                <a:solidFill>
                  <a:srgbClr val="0000FF"/>
                </a:solidFill>
                <a:latin typeface="Consolas"/>
                <a:ea typeface="Consolas"/>
                <a:cs typeface="Consolas"/>
                <a:sym typeface="Consolas"/>
              </a:rPr>
              <a:t>double</a:t>
            </a:r>
            <a:r>
              <a:rPr b="1" lang="en-US">
                <a:latin typeface="Consolas"/>
                <a:ea typeface="Consolas"/>
                <a:cs typeface="Consolas"/>
                <a:sym typeface="Consolas"/>
              </a:rPr>
              <a:t> </a:t>
            </a:r>
            <a:r>
              <a:rPr b="1" lang="en-US">
                <a:solidFill>
                  <a:srgbClr val="FF0000"/>
                </a:solidFill>
                <a:latin typeface="Consolas"/>
                <a:ea typeface="Consolas"/>
                <a:cs typeface="Consolas"/>
                <a:sym typeface="Consolas"/>
              </a:rPr>
              <a:t>d1</a:t>
            </a:r>
            <a:r>
              <a:rPr b="1" lang="en-US">
                <a:latin typeface="Consolas"/>
                <a:ea typeface="Consolas"/>
                <a:cs typeface="Consolas"/>
                <a:sym typeface="Consolas"/>
              </a:rPr>
              <a:t>=1.4, </a:t>
            </a:r>
            <a:r>
              <a:rPr b="1" lang="en-US">
                <a:solidFill>
                  <a:srgbClr val="FF0000"/>
                </a:solidFill>
                <a:latin typeface="Consolas"/>
                <a:ea typeface="Consolas"/>
                <a:cs typeface="Consolas"/>
                <a:sym typeface="Consolas"/>
              </a:rPr>
              <a:t>d2</a:t>
            </a:r>
            <a:r>
              <a:rPr b="1" lang="en-US">
                <a:latin typeface="Consolas"/>
                <a:ea typeface="Consolas"/>
                <a:cs typeface="Consolas"/>
                <a:sym typeface="Consolas"/>
              </a:rPr>
              <a:t>=9.2, </a:t>
            </a:r>
            <a:r>
              <a:rPr b="1" lang="en-US">
                <a:solidFill>
                  <a:srgbClr val="FF0000"/>
                </a:solidFill>
                <a:latin typeface="Consolas"/>
                <a:ea typeface="Consolas"/>
                <a:cs typeface="Consolas"/>
                <a:sym typeface="Consolas"/>
              </a:rPr>
              <a:t>d3</a:t>
            </a:r>
            <a:r>
              <a:rPr b="1" lang="en-US">
                <a:latin typeface="Consolas"/>
                <a:ea typeface="Consolas"/>
                <a:cs typeface="Consolas"/>
                <a:sym typeface="Consolas"/>
              </a:rPr>
              <a:t>;</a:t>
            </a:r>
            <a:br>
              <a:rPr b="1" lang="en-US">
                <a:latin typeface="Consolas"/>
                <a:ea typeface="Consolas"/>
                <a:cs typeface="Consolas"/>
                <a:sym typeface="Consolas"/>
              </a:rPr>
            </a:br>
            <a:r>
              <a:rPr b="1" lang="en-US">
                <a:latin typeface="Consolas"/>
                <a:ea typeface="Consolas"/>
                <a:cs typeface="Consolas"/>
                <a:sym typeface="Consolas"/>
              </a:rPr>
              <a:t>  </a:t>
            </a:r>
            <a:r>
              <a:rPr b="1" lang="en-US">
                <a:solidFill>
                  <a:srgbClr val="6AA84F"/>
                </a:solidFill>
                <a:latin typeface="Consolas"/>
                <a:ea typeface="Consolas"/>
                <a:cs typeface="Consolas"/>
                <a:sym typeface="Consolas"/>
              </a:rPr>
              <a:t>// Usando plantilla</a:t>
            </a:r>
            <a:br>
              <a:rPr b="1" lang="en-US">
                <a:latin typeface="Consolas"/>
                <a:ea typeface="Consolas"/>
                <a:cs typeface="Consolas"/>
                <a:sym typeface="Consolas"/>
              </a:rPr>
            </a:br>
            <a:r>
              <a:rPr b="1" lang="en-US">
                <a:latin typeface="Consolas"/>
                <a:ea typeface="Consolas"/>
                <a:cs typeface="Consolas"/>
                <a:sym typeface="Consolas"/>
              </a:rPr>
              <a:t>  </a:t>
            </a:r>
            <a:r>
              <a:rPr b="1" lang="en-US">
                <a:solidFill>
                  <a:srgbClr val="FF0000"/>
                </a:solidFill>
                <a:latin typeface="Consolas"/>
                <a:ea typeface="Consolas"/>
                <a:cs typeface="Consolas"/>
                <a:sym typeface="Consolas"/>
              </a:rPr>
              <a:t>z</a:t>
            </a:r>
            <a:r>
              <a:rPr b="1" lang="en-US">
                <a:latin typeface="Consolas"/>
                <a:ea typeface="Consolas"/>
                <a:cs typeface="Consolas"/>
                <a:sym typeface="Consolas"/>
              </a:rPr>
              <a:t>=</a:t>
            </a:r>
            <a:r>
              <a:rPr b="1" lang="en-US">
                <a:solidFill>
                  <a:srgbClr val="FF0000"/>
                </a:solidFill>
                <a:latin typeface="Consolas"/>
                <a:ea typeface="Consolas"/>
                <a:cs typeface="Consolas"/>
                <a:sym typeface="Consolas"/>
              </a:rPr>
              <a:t>mayor</a:t>
            </a:r>
            <a:r>
              <a:rPr b="1" lang="en-US">
                <a:latin typeface="Consolas"/>
                <a:ea typeface="Consolas"/>
                <a:cs typeface="Consolas"/>
                <a:sym typeface="Consolas"/>
              </a:rPr>
              <a:t>(</a:t>
            </a:r>
            <a:r>
              <a:rPr b="1" lang="en-US">
                <a:solidFill>
                  <a:srgbClr val="FF0000"/>
                </a:solidFill>
                <a:latin typeface="Consolas"/>
                <a:ea typeface="Consolas"/>
                <a:cs typeface="Consolas"/>
                <a:sym typeface="Consolas"/>
              </a:rPr>
              <a:t>x</a:t>
            </a:r>
            <a:r>
              <a:rPr b="1" lang="en-US">
                <a:latin typeface="Consolas"/>
                <a:ea typeface="Consolas"/>
                <a:cs typeface="Consolas"/>
                <a:sym typeface="Consolas"/>
              </a:rPr>
              <a:t>,</a:t>
            </a:r>
            <a:r>
              <a:rPr b="1" lang="en-US">
                <a:solidFill>
                  <a:srgbClr val="FF0000"/>
                </a:solidFill>
                <a:latin typeface="Consolas"/>
                <a:ea typeface="Consolas"/>
                <a:cs typeface="Consolas"/>
                <a:sym typeface="Consolas"/>
              </a:rPr>
              <a:t>y</a:t>
            </a:r>
            <a:r>
              <a:rPr b="1" lang="en-US">
                <a:latin typeface="Consolas"/>
                <a:ea typeface="Consolas"/>
                <a:cs typeface="Consolas"/>
                <a:sym typeface="Consolas"/>
              </a:rPr>
              <a:t>);</a:t>
            </a:r>
            <a:br>
              <a:rPr b="1" lang="en-US">
                <a:latin typeface="Consolas"/>
                <a:ea typeface="Consolas"/>
                <a:cs typeface="Consolas"/>
                <a:sym typeface="Consolas"/>
              </a:rPr>
            </a:br>
            <a:r>
              <a:rPr b="1" lang="en-US">
                <a:latin typeface="Consolas"/>
                <a:ea typeface="Consolas"/>
                <a:cs typeface="Consolas"/>
                <a:sym typeface="Consolas"/>
              </a:rPr>
              <a:t>  cout&lt;&lt;</a:t>
            </a:r>
            <a:r>
              <a:rPr b="1" lang="en-US">
                <a:solidFill>
                  <a:srgbClr val="6AA84F"/>
                </a:solidFill>
                <a:latin typeface="Consolas"/>
                <a:ea typeface="Consolas"/>
                <a:cs typeface="Consolas"/>
                <a:sym typeface="Consolas"/>
              </a:rPr>
              <a:t>"Mayor de Int: "</a:t>
            </a:r>
            <a:r>
              <a:rPr b="1" lang="en-US">
                <a:latin typeface="Consolas"/>
                <a:ea typeface="Consolas"/>
                <a:cs typeface="Consolas"/>
                <a:sym typeface="Consolas"/>
              </a:rPr>
              <a:t>&lt;&lt;z&lt;&lt;endl;</a:t>
            </a:r>
            <a:br>
              <a:rPr b="1" lang="en-US">
                <a:latin typeface="Consolas"/>
                <a:ea typeface="Consolas"/>
                <a:cs typeface="Consolas"/>
                <a:sym typeface="Consolas"/>
              </a:rPr>
            </a:br>
            <a:br>
              <a:rPr b="1" lang="en-US">
                <a:latin typeface="Consolas"/>
                <a:ea typeface="Consolas"/>
                <a:cs typeface="Consolas"/>
                <a:sym typeface="Consolas"/>
              </a:rPr>
            </a:br>
            <a:r>
              <a:rPr b="1" lang="en-US">
                <a:latin typeface="Consolas"/>
                <a:ea typeface="Consolas"/>
                <a:cs typeface="Consolas"/>
                <a:sym typeface="Consolas"/>
              </a:rPr>
              <a:t>  </a:t>
            </a:r>
            <a:r>
              <a:rPr b="1" lang="en-US">
                <a:solidFill>
                  <a:srgbClr val="6AA84F"/>
                </a:solidFill>
                <a:latin typeface="Consolas"/>
                <a:ea typeface="Consolas"/>
                <a:cs typeface="Consolas"/>
                <a:sym typeface="Consolas"/>
              </a:rPr>
              <a:t>// Usando plantilla</a:t>
            </a:r>
            <a:br>
              <a:rPr b="1" lang="en-US">
                <a:latin typeface="Consolas"/>
                <a:ea typeface="Consolas"/>
                <a:cs typeface="Consolas"/>
                <a:sym typeface="Consolas"/>
              </a:rPr>
            </a:br>
            <a:r>
              <a:rPr b="1" lang="en-US">
                <a:latin typeface="Consolas"/>
                <a:ea typeface="Consolas"/>
                <a:cs typeface="Consolas"/>
                <a:sym typeface="Consolas"/>
              </a:rPr>
              <a:t>  d3 = mayor(d1,d2);</a:t>
            </a:r>
            <a:br>
              <a:rPr b="1" lang="en-US">
                <a:latin typeface="Consolas"/>
                <a:ea typeface="Consolas"/>
                <a:cs typeface="Consolas"/>
                <a:sym typeface="Consolas"/>
              </a:rPr>
            </a:br>
            <a:r>
              <a:rPr b="1" lang="en-US">
                <a:latin typeface="Consolas"/>
                <a:ea typeface="Consolas"/>
                <a:cs typeface="Consolas"/>
                <a:sym typeface="Consolas"/>
              </a:rPr>
              <a:t>  cout&lt;&lt;</a:t>
            </a:r>
            <a:r>
              <a:rPr b="1" lang="en-US">
                <a:solidFill>
                  <a:srgbClr val="6AA84F"/>
                </a:solidFill>
                <a:latin typeface="Consolas"/>
                <a:ea typeface="Consolas"/>
                <a:cs typeface="Consolas"/>
                <a:sym typeface="Consolas"/>
              </a:rPr>
              <a:t>"Mayor de Double: "</a:t>
            </a:r>
            <a:r>
              <a:rPr b="1" lang="en-US">
                <a:latin typeface="Consolas"/>
                <a:ea typeface="Consolas"/>
                <a:cs typeface="Consolas"/>
                <a:sym typeface="Consolas"/>
              </a:rPr>
              <a:t>&lt;&lt;d3&lt;&lt;endl;</a:t>
            </a:r>
            <a:br>
              <a:rPr b="1" lang="en-US">
                <a:latin typeface="Consolas"/>
                <a:ea typeface="Consolas"/>
                <a:cs typeface="Consolas"/>
                <a:sym typeface="Consolas"/>
              </a:rPr>
            </a:br>
            <a:br>
              <a:rPr b="1" lang="en-US">
                <a:latin typeface="Consolas"/>
                <a:ea typeface="Consolas"/>
                <a:cs typeface="Consolas"/>
                <a:sym typeface="Consolas"/>
              </a:rPr>
            </a:br>
            <a:r>
              <a:rPr b="1" lang="en-US">
                <a:latin typeface="Consolas"/>
                <a:ea typeface="Consolas"/>
                <a:cs typeface="Consolas"/>
                <a:sym typeface="Consolas"/>
              </a:rPr>
              <a:t>}</a:t>
            </a:r>
            <a:endParaRPr b="1">
              <a:latin typeface="Consolas"/>
              <a:ea typeface="Consolas"/>
              <a:cs typeface="Consolas"/>
              <a:sym typeface="Consolas"/>
            </a:endParaRPr>
          </a:p>
        </p:txBody>
      </p:sp>
      <p:cxnSp>
        <p:nvCxnSpPr>
          <p:cNvPr id="338" name="Google Shape;338;p65"/>
          <p:cNvCxnSpPr>
            <a:endCxn id="339" idx="3"/>
          </p:cNvCxnSpPr>
          <p:nvPr/>
        </p:nvCxnSpPr>
        <p:spPr>
          <a:xfrm rot="10800000">
            <a:off x="2721300" y="3055425"/>
            <a:ext cx="814800" cy="266400"/>
          </a:xfrm>
          <a:prstGeom prst="straightConnector1">
            <a:avLst/>
          </a:prstGeom>
          <a:noFill/>
          <a:ln cap="flat" cmpd="sng" w="28575">
            <a:solidFill>
              <a:srgbClr val="00FF00"/>
            </a:solidFill>
            <a:prstDash val="solid"/>
            <a:round/>
            <a:headEnd len="med" w="med" type="triangle"/>
            <a:tailEnd len="sm" w="sm" type="none"/>
          </a:ln>
        </p:spPr>
      </p:cxnSp>
      <p:sp>
        <p:nvSpPr>
          <p:cNvPr id="339" name="Google Shape;339;p65"/>
          <p:cNvSpPr txBox="1"/>
          <p:nvPr/>
        </p:nvSpPr>
        <p:spPr>
          <a:xfrm>
            <a:off x="762000" y="2842425"/>
            <a:ext cx="1959300" cy="426000"/>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None/>
            </a:pPr>
            <a:r>
              <a:rPr lang="en-US" sz="1800">
                <a:solidFill>
                  <a:srgbClr val="980000"/>
                </a:solidFill>
                <a:latin typeface="Consolas"/>
                <a:ea typeface="Consolas"/>
                <a:cs typeface="Consolas"/>
                <a:sym typeface="Consolas"/>
              </a:rPr>
              <a:t>&lt;tipo_retorno&gt;</a:t>
            </a:r>
            <a:endParaRPr sz="1800">
              <a:solidFill>
                <a:srgbClr val="980000"/>
              </a:solidFill>
              <a:latin typeface="Consolas"/>
              <a:ea typeface="Consolas"/>
              <a:cs typeface="Consolas"/>
              <a:sym typeface="Consolas"/>
            </a:endParaRPr>
          </a:p>
        </p:txBody>
      </p:sp>
      <p:sp>
        <p:nvSpPr>
          <p:cNvPr id="340" name="Google Shape;340;p65"/>
          <p:cNvSpPr txBox="1"/>
          <p:nvPr/>
        </p:nvSpPr>
        <p:spPr>
          <a:xfrm>
            <a:off x="700800" y="4011025"/>
            <a:ext cx="2081700" cy="489600"/>
          </a:xfrm>
          <a:prstGeom prst="rect">
            <a:avLst/>
          </a:prstGeom>
          <a:noFill/>
          <a:ln>
            <a:noFill/>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lang="en-US" sz="1800">
                <a:solidFill>
                  <a:srgbClr val="980000"/>
                </a:solidFill>
                <a:latin typeface="Consolas"/>
                <a:ea typeface="Consolas"/>
                <a:cs typeface="Consolas"/>
                <a:sym typeface="Consolas"/>
              </a:rPr>
              <a:t>&lt;identificador&gt;</a:t>
            </a:r>
            <a:endParaRPr/>
          </a:p>
        </p:txBody>
      </p:sp>
      <p:sp>
        <p:nvSpPr>
          <p:cNvPr id="341" name="Google Shape;341;p65"/>
          <p:cNvSpPr txBox="1"/>
          <p:nvPr/>
        </p:nvSpPr>
        <p:spPr>
          <a:xfrm>
            <a:off x="8316550" y="2434100"/>
            <a:ext cx="2863200" cy="489600"/>
          </a:xfrm>
          <a:prstGeom prst="rect">
            <a:avLst/>
          </a:prstGeom>
          <a:noFill/>
          <a:ln>
            <a:noFill/>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lang="en-US" sz="1800">
                <a:solidFill>
                  <a:srgbClr val="980000"/>
                </a:solidFill>
                <a:latin typeface="Consolas"/>
                <a:ea typeface="Consolas"/>
                <a:cs typeface="Consolas"/>
                <a:sym typeface="Consolas"/>
              </a:rPr>
              <a:t>&lt;lista_de_parámetros&gt;</a:t>
            </a:r>
            <a:endParaRPr/>
          </a:p>
        </p:txBody>
      </p:sp>
      <p:cxnSp>
        <p:nvCxnSpPr>
          <p:cNvPr id="342" name="Google Shape;342;p65"/>
          <p:cNvCxnSpPr>
            <a:endCxn id="340" idx="3"/>
          </p:cNvCxnSpPr>
          <p:nvPr/>
        </p:nvCxnSpPr>
        <p:spPr>
          <a:xfrm flipH="1">
            <a:off x="2782500" y="3490225"/>
            <a:ext cx="1427100" cy="765600"/>
          </a:xfrm>
          <a:prstGeom prst="straightConnector1">
            <a:avLst/>
          </a:prstGeom>
          <a:noFill/>
          <a:ln cap="flat" cmpd="sng" w="28575">
            <a:solidFill>
              <a:srgbClr val="00FF00"/>
            </a:solidFill>
            <a:prstDash val="solid"/>
            <a:round/>
            <a:headEnd len="med" w="med" type="triangle"/>
            <a:tailEnd len="sm" w="sm" type="none"/>
          </a:ln>
        </p:spPr>
      </p:cxnSp>
      <p:cxnSp>
        <p:nvCxnSpPr>
          <p:cNvPr id="343" name="Google Shape;343;p65"/>
          <p:cNvCxnSpPr>
            <a:endCxn id="341" idx="1"/>
          </p:cNvCxnSpPr>
          <p:nvPr/>
        </p:nvCxnSpPr>
        <p:spPr>
          <a:xfrm flipH="1" rot="10800000">
            <a:off x="6720250" y="2678900"/>
            <a:ext cx="1596300" cy="673500"/>
          </a:xfrm>
          <a:prstGeom prst="straightConnector1">
            <a:avLst/>
          </a:prstGeom>
          <a:noFill/>
          <a:ln cap="flat" cmpd="sng" w="28575">
            <a:solidFill>
              <a:srgbClr val="00FF00"/>
            </a:solidFill>
            <a:prstDash val="solid"/>
            <a:round/>
            <a:headEnd len="med" w="med" type="triangl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66"/>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chemeClr val="dk1"/>
                </a:solidFill>
              </a:rPr>
              <a:t>3. Plantillas de Funciones (Funciones Genéricas)</a:t>
            </a:r>
            <a:endParaRPr sz="4000">
              <a:solidFill>
                <a:schemeClr val="dk1"/>
              </a:solidFill>
            </a:endParaRPr>
          </a:p>
        </p:txBody>
      </p:sp>
      <p:sp>
        <p:nvSpPr>
          <p:cNvPr id="349" name="Google Shape;349;p66"/>
          <p:cNvSpPr txBox="1"/>
          <p:nvPr>
            <p:ph idx="1" type="body"/>
          </p:nvPr>
        </p:nvSpPr>
        <p:spPr>
          <a:xfrm>
            <a:off x="838200" y="1690825"/>
            <a:ext cx="10515600" cy="7278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225925" lvl="1" marL="581525" marR="0" rtl="0" algn="just">
              <a:lnSpc>
                <a:spcPct val="9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Ejemplo</a:t>
            </a:r>
            <a:r>
              <a:rPr b="0" i="0" lang="en-US" sz="2400" u="none" cap="none" strike="noStrike">
                <a:solidFill>
                  <a:schemeClr val="dk1"/>
                </a:solidFill>
                <a:latin typeface="Arial"/>
                <a:ea typeface="Arial"/>
                <a:cs typeface="Arial"/>
                <a:sym typeface="Arial"/>
              </a:rPr>
              <a:t>: </a:t>
            </a:r>
            <a:r>
              <a:rPr lang="en-US" sz="2400">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lang="en-US" sz="2400">
                <a:solidFill>
                  <a:schemeClr val="dk1"/>
                </a:solidFill>
                <a:latin typeface="Arial"/>
                <a:ea typeface="Arial"/>
                <a:cs typeface="Arial"/>
                <a:sym typeface="Arial"/>
              </a:rPr>
              <a:t>corrida del Programa:</a:t>
            </a:r>
            <a:endParaRPr sz="2400">
              <a:solidFill>
                <a:schemeClr val="dk1"/>
              </a:solidFill>
              <a:latin typeface="Arial"/>
              <a:ea typeface="Arial"/>
              <a:cs typeface="Arial"/>
              <a:sym typeface="Arial"/>
            </a:endParaRPr>
          </a:p>
          <a:p>
            <a:pPr indent="0" lvl="0" marL="457200" marR="0" rtl="0" algn="just">
              <a:lnSpc>
                <a:spcPct val="90000"/>
              </a:lnSpc>
              <a:spcBef>
                <a:spcPts val="0"/>
              </a:spcBef>
              <a:spcAft>
                <a:spcPts val="0"/>
              </a:spcAft>
              <a:buNone/>
            </a:pPr>
            <a:r>
              <a:rPr lang="en-US" sz="1800">
                <a:solidFill>
                  <a:schemeClr val="dk1"/>
                </a:solidFill>
                <a:latin typeface="Courier New"/>
                <a:ea typeface="Courier New"/>
                <a:cs typeface="Courier New"/>
                <a:sym typeface="Courier New"/>
              </a:rPr>
              <a:t>Al código anterior agregar al inicio del programa:</a:t>
            </a:r>
            <a:endParaRPr sz="1800">
              <a:solidFill>
                <a:schemeClr val="dk1"/>
              </a:solidFill>
              <a:latin typeface="Courier New"/>
              <a:ea typeface="Courier New"/>
              <a:cs typeface="Courier New"/>
              <a:sym typeface="Courier New"/>
            </a:endParaRPr>
          </a:p>
          <a:p>
            <a:pPr indent="0" lvl="0" marL="457200" marR="0" rtl="0" algn="just">
              <a:lnSpc>
                <a:spcPct val="90000"/>
              </a:lnSpc>
              <a:spcBef>
                <a:spcPts val="0"/>
              </a:spcBef>
              <a:spcAft>
                <a:spcPts val="0"/>
              </a:spcAft>
              <a:buNone/>
            </a:pPr>
            <a:r>
              <a:rPr lang="en-US" sz="1800">
                <a:solidFill>
                  <a:srgbClr val="0000FF"/>
                </a:solidFill>
                <a:latin typeface="Courier New"/>
                <a:ea typeface="Courier New"/>
                <a:cs typeface="Courier New"/>
                <a:sym typeface="Courier New"/>
              </a:rPr>
              <a:t>#include &lt;iostream&gt;</a:t>
            </a:r>
            <a:endParaRPr sz="1800">
              <a:solidFill>
                <a:srgbClr val="0000FF"/>
              </a:solidFill>
              <a:latin typeface="Courier New"/>
              <a:ea typeface="Courier New"/>
              <a:cs typeface="Courier New"/>
              <a:sym typeface="Courier New"/>
            </a:endParaRPr>
          </a:p>
          <a:p>
            <a:pPr indent="0" lvl="0" marL="457200" marR="0" rtl="0" algn="just">
              <a:lnSpc>
                <a:spcPct val="90000"/>
              </a:lnSpc>
              <a:spcBef>
                <a:spcPts val="0"/>
              </a:spcBef>
              <a:spcAft>
                <a:spcPts val="0"/>
              </a:spcAft>
              <a:buNone/>
            </a:pPr>
            <a:r>
              <a:rPr lang="en-US" sz="1800">
                <a:solidFill>
                  <a:srgbClr val="0000FF"/>
                </a:solidFill>
                <a:latin typeface="Courier New"/>
                <a:ea typeface="Courier New"/>
                <a:cs typeface="Courier New"/>
                <a:sym typeface="Courier New"/>
              </a:rPr>
              <a:t>using namespace std;</a:t>
            </a:r>
            <a:endParaRPr sz="1800">
              <a:solidFill>
                <a:srgbClr val="0000FF"/>
              </a:solidFill>
              <a:latin typeface="Courier New"/>
              <a:ea typeface="Courier New"/>
              <a:cs typeface="Courier New"/>
              <a:sym typeface="Courier New"/>
            </a:endParaRPr>
          </a:p>
          <a:p>
            <a:pPr indent="0" lvl="0" marL="457200" marR="0" rtl="0" algn="just">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350" name="Google Shape;350;p66"/>
          <p:cNvPicPr preferRelativeResize="0"/>
          <p:nvPr/>
        </p:nvPicPr>
        <p:blipFill>
          <a:blip r:embed="rId3">
            <a:alphaModFix/>
          </a:blip>
          <a:stretch>
            <a:fillRect/>
          </a:stretch>
        </p:blipFill>
        <p:spPr>
          <a:xfrm>
            <a:off x="2760563" y="3060200"/>
            <a:ext cx="7585275" cy="356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7"/>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chemeClr val="dk1"/>
                </a:solidFill>
              </a:rPr>
              <a:t>4. Plantillas de Clases (Clases Genéricas)</a:t>
            </a:r>
            <a:endParaRPr/>
          </a:p>
        </p:txBody>
      </p:sp>
      <p:sp>
        <p:nvSpPr>
          <p:cNvPr id="356" name="Google Shape;356;p67"/>
          <p:cNvSpPr/>
          <p:nvPr/>
        </p:nvSpPr>
        <p:spPr>
          <a:xfrm>
            <a:off x="1093200" y="2565000"/>
            <a:ext cx="7479300" cy="25326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onsolas"/>
              <a:buNone/>
            </a:pPr>
            <a:r>
              <a:rPr lang="en-US" sz="2400">
                <a:solidFill>
                  <a:srgbClr val="0000FF"/>
                </a:solidFill>
                <a:latin typeface="Consolas"/>
                <a:ea typeface="Consolas"/>
                <a:cs typeface="Consolas"/>
                <a:sym typeface="Consolas"/>
              </a:rPr>
              <a:t>template</a:t>
            </a:r>
            <a:r>
              <a:rPr lang="en-US" sz="2400">
                <a:solidFill>
                  <a:srgbClr val="00A788"/>
                </a:solidFill>
                <a:latin typeface="Consolas"/>
                <a:ea typeface="Consolas"/>
                <a:cs typeface="Consolas"/>
                <a:sym typeface="Consolas"/>
              </a:rPr>
              <a:t> </a:t>
            </a:r>
            <a:r>
              <a:rPr lang="en-US" sz="2400">
                <a:latin typeface="Consolas"/>
                <a:ea typeface="Consolas"/>
                <a:cs typeface="Consolas"/>
                <a:sym typeface="Consolas"/>
              </a:rPr>
              <a:t>&lt;</a:t>
            </a:r>
            <a:r>
              <a:rPr lang="en-US" sz="2400">
                <a:solidFill>
                  <a:srgbClr val="FF0000"/>
                </a:solidFill>
                <a:latin typeface="Consolas"/>
                <a:ea typeface="Consolas"/>
                <a:cs typeface="Consolas"/>
                <a:sym typeface="Consolas"/>
              </a:rPr>
              <a:t>class</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typename</a:t>
            </a:r>
            <a:r>
              <a:rPr lang="en-US" sz="2400">
                <a:solidFill>
                  <a:srgbClr val="00A788"/>
                </a:solidFill>
                <a:latin typeface="Consolas"/>
                <a:ea typeface="Consolas"/>
                <a:cs typeface="Consolas"/>
                <a:sym typeface="Consolas"/>
              </a:rPr>
              <a:t> </a:t>
            </a:r>
            <a:r>
              <a:rPr lang="en-US" sz="2400">
                <a:solidFill>
                  <a:srgbClr val="FF0000"/>
                </a:solidFill>
                <a:latin typeface="Consolas"/>
                <a:ea typeface="Consolas"/>
                <a:cs typeface="Consolas"/>
                <a:sym typeface="Consolas"/>
              </a:rPr>
              <a:t>&lt;id&gt;</a:t>
            </a:r>
            <a:r>
              <a:rPr lang="en-US" sz="2400">
                <a:solidFill>
                  <a:srgbClr val="0000FF"/>
                </a:solidFill>
                <a:latin typeface="Consolas"/>
                <a:ea typeface="Consolas"/>
                <a:cs typeface="Consolas"/>
                <a:sym typeface="Consolas"/>
              </a:rPr>
              <a:t>[,...]</a:t>
            </a:r>
            <a:r>
              <a:rPr lang="en-US" sz="2400">
                <a:latin typeface="Consolas"/>
                <a:ea typeface="Consolas"/>
                <a:cs typeface="Consolas"/>
                <a:sym typeface="Consolas"/>
              </a:rPr>
              <a:t>&gt;</a:t>
            </a:r>
            <a:br>
              <a:rPr lang="en-US" sz="2400">
                <a:solidFill>
                  <a:srgbClr val="00A788"/>
                </a:solidFill>
                <a:latin typeface="Consolas"/>
                <a:ea typeface="Consolas"/>
                <a:cs typeface="Consolas"/>
                <a:sym typeface="Consolas"/>
              </a:rPr>
            </a:br>
            <a:r>
              <a:rPr lang="en-US" sz="2400">
                <a:solidFill>
                  <a:srgbClr val="0000FF"/>
                </a:solidFill>
                <a:latin typeface="Consolas"/>
                <a:ea typeface="Consolas"/>
                <a:cs typeface="Consolas"/>
                <a:sym typeface="Consolas"/>
              </a:rPr>
              <a:t>class</a:t>
            </a:r>
            <a:r>
              <a:rPr lang="en-US" sz="2400">
                <a:solidFill>
                  <a:srgbClr val="00A788"/>
                </a:solidFill>
                <a:latin typeface="Consolas"/>
                <a:ea typeface="Consolas"/>
                <a:cs typeface="Consolas"/>
                <a:sym typeface="Consolas"/>
              </a:rPr>
              <a:t> </a:t>
            </a:r>
            <a:r>
              <a:rPr lang="en-US" sz="2400">
                <a:latin typeface="Consolas"/>
                <a:ea typeface="Consolas"/>
                <a:cs typeface="Consolas"/>
                <a:sym typeface="Consolas"/>
              </a:rPr>
              <a:t>&lt;</a:t>
            </a:r>
            <a:r>
              <a:rPr lang="en-US" sz="2400">
                <a:solidFill>
                  <a:srgbClr val="FF0000"/>
                </a:solidFill>
                <a:latin typeface="Consolas"/>
                <a:ea typeface="Consolas"/>
                <a:cs typeface="Consolas"/>
                <a:sym typeface="Consolas"/>
              </a:rPr>
              <a:t>identificador_de_plantilla</a:t>
            </a:r>
            <a:r>
              <a:rPr lang="en-US" sz="2400">
                <a:latin typeface="Consolas"/>
                <a:ea typeface="Consolas"/>
                <a:cs typeface="Consolas"/>
                <a:sym typeface="Consolas"/>
              </a:rPr>
              <a:t>&gt;</a:t>
            </a:r>
            <a:endParaRPr sz="24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rPr lang="en-US" sz="2400">
                <a:latin typeface="Consolas"/>
                <a:ea typeface="Consolas"/>
                <a:cs typeface="Consolas"/>
                <a:sym typeface="Consolas"/>
              </a:rPr>
              <a:t>{</a:t>
            </a:r>
            <a:br>
              <a:rPr lang="en-US" sz="2400">
                <a:solidFill>
                  <a:srgbClr val="00A788"/>
                </a:solidFill>
                <a:latin typeface="Consolas"/>
                <a:ea typeface="Consolas"/>
                <a:cs typeface="Consolas"/>
                <a:sym typeface="Consolas"/>
              </a:rPr>
            </a:br>
            <a:r>
              <a:rPr lang="en-US" sz="2400">
                <a:solidFill>
                  <a:srgbClr val="00A788"/>
                </a:solidFill>
                <a:latin typeface="Consolas"/>
                <a:ea typeface="Consolas"/>
                <a:cs typeface="Consolas"/>
                <a:sym typeface="Consolas"/>
              </a:rPr>
              <a:t>  // Declaración de funciones </a:t>
            </a:r>
            <a:br>
              <a:rPr lang="en-US" sz="2400">
                <a:solidFill>
                  <a:srgbClr val="00A788"/>
                </a:solidFill>
                <a:latin typeface="Consolas"/>
                <a:ea typeface="Consolas"/>
                <a:cs typeface="Consolas"/>
                <a:sym typeface="Consolas"/>
              </a:rPr>
            </a:br>
            <a:r>
              <a:rPr lang="en-US" sz="2400">
                <a:solidFill>
                  <a:srgbClr val="00A788"/>
                </a:solidFill>
                <a:latin typeface="Consolas"/>
                <a:ea typeface="Consolas"/>
                <a:cs typeface="Consolas"/>
                <a:sym typeface="Consolas"/>
              </a:rPr>
              <a:t>  // y datos miembro de la plantilla</a:t>
            </a:r>
            <a:br>
              <a:rPr lang="en-US" sz="2400">
                <a:solidFill>
                  <a:srgbClr val="00A788"/>
                </a:solidFill>
                <a:latin typeface="Consolas"/>
                <a:ea typeface="Consolas"/>
                <a:cs typeface="Consolas"/>
                <a:sym typeface="Consolas"/>
              </a:rPr>
            </a:br>
            <a:r>
              <a:rPr lang="en-US" sz="2400">
                <a:latin typeface="Consolas"/>
                <a:ea typeface="Consolas"/>
                <a:cs typeface="Consolas"/>
                <a:sym typeface="Consolas"/>
              </a:rPr>
              <a:t>};</a:t>
            </a:r>
            <a:endParaRPr sz="2400">
              <a:latin typeface="Consolas"/>
              <a:ea typeface="Consolas"/>
              <a:cs typeface="Consolas"/>
              <a:sym typeface="Consolas"/>
            </a:endParaRPr>
          </a:p>
        </p:txBody>
      </p:sp>
      <p:sp>
        <p:nvSpPr>
          <p:cNvPr id="357" name="Google Shape;357;p67"/>
          <p:cNvSpPr txBox="1"/>
          <p:nvPr>
            <p:ph idx="1" type="body"/>
          </p:nvPr>
        </p:nvSpPr>
        <p:spPr>
          <a:xfrm>
            <a:off x="838200" y="1690825"/>
            <a:ext cx="10515600" cy="7278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264025" lvl="1" marL="581525" marR="0" rtl="0" algn="just">
              <a:lnSpc>
                <a:spcPct val="9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Sintaxis:</a:t>
            </a:r>
            <a:endParaRPr b="1" i="0" sz="30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8"/>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chemeClr val="dk1"/>
                </a:solidFill>
              </a:rPr>
              <a:t>4. Plantillas de Clases (Clases Genéricas)</a:t>
            </a:r>
            <a:endParaRPr sz="4000">
              <a:solidFill>
                <a:schemeClr val="dk1"/>
              </a:solidFill>
            </a:endParaRPr>
          </a:p>
        </p:txBody>
      </p:sp>
      <p:sp>
        <p:nvSpPr>
          <p:cNvPr id="363" name="Google Shape;363;p68"/>
          <p:cNvSpPr/>
          <p:nvPr/>
        </p:nvSpPr>
        <p:spPr>
          <a:xfrm>
            <a:off x="1408350" y="2556450"/>
            <a:ext cx="4378200" cy="39075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onsolas"/>
              <a:buNone/>
            </a:pPr>
            <a:r>
              <a:rPr lang="en-US">
                <a:latin typeface="Consolas"/>
                <a:ea typeface="Consolas"/>
                <a:cs typeface="Consolas"/>
                <a:sym typeface="Consolas"/>
              </a:rPr>
              <a:t>#include &lt;iostream&gt;</a:t>
            </a:r>
            <a:br>
              <a:rPr lang="en-US">
                <a:latin typeface="Consolas"/>
                <a:ea typeface="Consolas"/>
                <a:cs typeface="Consolas"/>
                <a:sym typeface="Consolas"/>
              </a:rPr>
            </a:br>
            <a:r>
              <a:rPr lang="en-US">
                <a:latin typeface="Consolas"/>
                <a:ea typeface="Consolas"/>
                <a:cs typeface="Consolas"/>
                <a:sym typeface="Consolas"/>
              </a:rPr>
              <a:t>using namespace std;</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t/>
            </a:r>
            <a:endParaRPr>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rPr lang="en-US">
                <a:solidFill>
                  <a:srgbClr val="0000FF"/>
                </a:solidFill>
                <a:latin typeface="Consolas"/>
                <a:ea typeface="Consolas"/>
                <a:cs typeface="Consolas"/>
                <a:sym typeface="Consolas"/>
              </a:rPr>
              <a:t>template</a:t>
            </a:r>
            <a:r>
              <a:rPr lang="en-US">
                <a:latin typeface="Consolas"/>
                <a:ea typeface="Consolas"/>
                <a:cs typeface="Consolas"/>
                <a:sym typeface="Consolas"/>
              </a:rPr>
              <a:t> &lt;</a:t>
            </a:r>
            <a:r>
              <a:rPr lang="en-US">
                <a:solidFill>
                  <a:srgbClr val="FF0000"/>
                </a:solidFill>
                <a:latin typeface="Consolas"/>
                <a:ea typeface="Consolas"/>
                <a:cs typeface="Consolas"/>
                <a:sym typeface="Consolas"/>
              </a:rPr>
              <a:t>class</a:t>
            </a:r>
            <a:r>
              <a:rPr lang="en-US">
                <a:latin typeface="Consolas"/>
                <a:ea typeface="Consolas"/>
                <a:cs typeface="Consolas"/>
                <a:sym typeface="Consolas"/>
              </a:rPr>
              <a:t> T&gt; </a:t>
            </a:r>
            <a:br>
              <a:rPr lang="en-US">
                <a:latin typeface="Consolas"/>
                <a:ea typeface="Consolas"/>
                <a:cs typeface="Consolas"/>
                <a:sym typeface="Consolas"/>
              </a:rPr>
            </a:br>
            <a:r>
              <a:rPr lang="en-US">
                <a:solidFill>
                  <a:srgbClr val="0000FF"/>
                </a:solidFill>
                <a:latin typeface="Consolas"/>
                <a:ea typeface="Consolas"/>
                <a:cs typeface="Consolas"/>
                <a:sym typeface="Consolas"/>
              </a:rPr>
              <a:t>class</a:t>
            </a:r>
            <a:r>
              <a:rPr lang="en-US">
                <a:latin typeface="Consolas"/>
                <a:ea typeface="Consolas"/>
                <a:cs typeface="Consolas"/>
                <a:sym typeface="Consolas"/>
              </a:rPr>
              <a:t> </a:t>
            </a:r>
            <a:r>
              <a:rPr lang="en-US">
                <a:solidFill>
                  <a:srgbClr val="FF0000"/>
                </a:solidFill>
                <a:latin typeface="Consolas"/>
                <a:ea typeface="Consolas"/>
                <a:cs typeface="Consolas"/>
                <a:sym typeface="Consolas"/>
              </a:rPr>
              <a:t>Equipo</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solidFill>
                  <a:srgbClr val="0000FF"/>
                </a:solidFill>
                <a:latin typeface="Consolas"/>
                <a:ea typeface="Consolas"/>
                <a:cs typeface="Consolas"/>
                <a:sym typeface="Consolas"/>
              </a:rPr>
              <a:t>private:</a:t>
            </a:r>
            <a:br>
              <a:rPr lang="en-US">
                <a:latin typeface="Consolas"/>
                <a:ea typeface="Consolas"/>
                <a:cs typeface="Consolas"/>
                <a:sym typeface="Consolas"/>
              </a:rPr>
            </a:br>
            <a:r>
              <a:rPr lang="en-US">
                <a:latin typeface="Consolas"/>
                <a:ea typeface="Consolas"/>
                <a:cs typeface="Consolas"/>
                <a:sym typeface="Consolas"/>
              </a:rPr>
              <a:t>  T </a:t>
            </a:r>
            <a:r>
              <a:rPr lang="en-US">
                <a:solidFill>
                  <a:srgbClr val="FF0000"/>
                </a:solidFill>
                <a:latin typeface="Consolas"/>
                <a:ea typeface="Consolas"/>
                <a:cs typeface="Consolas"/>
                <a:sym typeface="Consolas"/>
              </a:rPr>
              <a:t>*pT</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int</a:t>
            </a:r>
            <a:r>
              <a:rPr lang="en-US">
                <a:latin typeface="Consolas"/>
                <a:ea typeface="Consolas"/>
                <a:cs typeface="Consolas"/>
                <a:sym typeface="Consolas"/>
              </a:rPr>
              <a:t> </a:t>
            </a:r>
            <a:r>
              <a:rPr lang="en-US">
                <a:solidFill>
                  <a:srgbClr val="FF0000"/>
                </a:solidFill>
                <a:latin typeface="Consolas"/>
                <a:ea typeface="Consolas"/>
                <a:cs typeface="Consolas"/>
                <a:sym typeface="Consolas"/>
              </a:rPr>
              <a:t>numeroCupos</a:t>
            </a:r>
            <a:r>
              <a:rPr lang="en-US">
                <a:latin typeface="Consolas"/>
                <a:ea typeface="Consolas"/>
                <a:cs typeface="Consolas"/>
                <a:sym typeface="Consolas"/>
              </a:rPr>
              <a:t>; </a:t>
            </a:r>
            <a:r>
              <a:rPr lang="en-US">
                <a:solidFill>
                  <a:srgbClr val="6AA84F"/>
                </a:solidFill>
                <a:latin typeface="Consolas"/>
                <a:ea typeface="Consolas"/>
                <a:cs typeface="Consolas"/>
                <a:sym typeface="Consolas"/>
              </a:rPr>
              <a:t>// Cupos del Equipo</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int</a:t>
            </a:r>
            <a:r>
              <a:rPr lang="en-US">
                <a:latin typeface="Consolas"/>
                <a:ea typeface="Consolas"/>
                <a:cs typeface="Consolas"/>
                <a:sym typeface="Consolas"/>
              </a:rPr>
              <a:t> </a:t>
            </a:r>
            <a:r>
              <a:rPr lang="en-US">
                <a:solidFill>
                  <a:srgbClr val="FF0000"/>
                </a:solidFill>
                <a:latin typeface="Consolas"/>
                <a:ea typeface="Consolas"/>
                <a:cs typeface="Consolas"/>
                <a:sym typeface="Consolas"/>
              </a:rPr>
              <a:t>convocados</a:t>
            </a:r>
            <a:r>
              <a:rPr lang="en-US">
                <a:latin typeface="Consolas"/>
                <a:ea typeface="Consolas"/>
                <a:cs typeface="Consolas"/>
                <a:sym typeface="Consolas"/>
              </a:rPr>
              <a:t>;  /</a:t>
            </a:r>
            <a:r>
              <a:rPr lang="en-US">
                <a:solidFill>
                  <a:srgbClr val="6AA84F"/>
                </a:solidFill>
                <a:latin typeface="Consolas"/>
                <a:ea typeface="Consolas"/>
                <a:cs typeface="Consolas"/>
                <a:sym typeface="Consolas"/>
              </a:rPr>
              <a:t>/ Numero del Convocado</a:t>
            </a:r>
            <a:endParaRPr>
              <a:solidFill>
                <a:srgbClr val="6AA8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br>
              <a:rPr lang="en-US">
                <a:latin typeface="Consolas"/>
                <a:ea typeface="Consolas"/>
                <a:cs typeface="Consolas"/>
                <a:sym typeface="Consolas"/>
              </a:rPr>
            </a:br>
            <a:r>
              <a:rPr lang="en-US">
                <a:solidFill>
                  <a:srgbClr val="0000FF"/>
                </a:solidFill>
                <a:latin typeface="Consolas"/>
                <a:ea typeface="Consolas"/>
                <a:cs typeface="Consolas"/>
                <a:sym typeface="Consolas"/>
              </a:rPr>
              <a:t>public:</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FF0000"/>
                </a:solidFill>
                <a:latin typeface="Consolas"/>
                <a:ea typeface="Consolas"/>
                <a:cs typeface="Consolas"/>
                <a:sym typeface="Consolas"/>
              </a:rPr>
              <a:t>Equipo</a:t>
            </a:r>
            <a:r>
              <a:rPr lang="en-US">
                <a:latin typeface="Consolas"/>
                <a:ea typeface="Consolas"/>
                <a:cs typeface="Consolas"/>
                <a:sym typeface="Consolas"/>
              </a:rPr>
              <a:t>(</a:t>
            </a:r>
            <a:r>
              <a:rPr lang="en-US">
                <a:solidFill>
                  <a:srgbClr val="0000FF"/>
                </a:solidFill>
                <a:latin typeface="Consolas"/>
                <a:ea typeface="Consolas"/>
                <a:cs typeface="Consolas"/>
                <a:sym typeface="Consolas"/>
              </a:rPr>
              <a:t>int</a:t>
            </a:r>
            <a:r>
              <a:rPr lang="en-US">
                <a:latin typeface="Consolas"/>
                <a:ea typeface="Consolas"/>
                <a:cs typeface="Consolas"/>
                <a:sym typeface="Consolas"/>
              </a:rPr>
              <a:t> </a:t>
            </a:r>
            <a:r>
              <a:rPr lang="en-US">
                <a:solidFill>
                  <a:srgbClr val="FF0000"/>
                </a:solidFill>
                <a:latin typeface="Consolas"/>
                <a:ea typeface="Consolas"/>
                <a:cs typeface="Consolas"/>
                <a:sym typeface="Consolas"/>
              </a:rPr>
              <a:t>numeroCupos</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FF0000"/>
                </a:solidFill>
                <a:latin typeface="Consolas"/>
                <a:ea typeface="Consolas"/>
                <a:cs typeface="Consolas"/>
                <a:sym typeface="Consolas"/>
              </a:rPr>
              <a:t>~Equipo</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void</a:t>
            </a:r>
            <a:r>
              <a:rPr lang="en-US">
                <a:latin typeface="Consolas"/>
                <a:ea typeface="Consolas"/>
                <a:cs typeface="Consolas"/>
                <a:sym typeface="Consolas"/>
              </a:rPr>
              <a:t> </a:t>
            </a:r>
            <a:r>
              <a:rPr lang="en-US">
                <a:solidFill>
                  <a:srgbClr val="FF0000"/>
                </a:solidFill>
                <a:latin typeface="Consolas"/>
                <a:ea typeface="Consolas"/>
                <a:cs typeface="Consolas"/>
                <a:sym typeface="Consolas"/>
              </a:rPr>
              <a:t>addJugador</a:t>
            </a:r>
            <a:r>
              <a:rPr lang="en-US">
                <a:latin typeface="Consolas"/>
                <a:ea typeface="Consolas"/>
                <a:cs typeface="Consolas"/>
                <a:sym typeface="Consolas"/>
              </a:rPr>
              <a:t>(T </a:t>
            </a:r>
            <a:r>
              <a:rPr lang="en-US">
                <a:solidFill>
                  <a:srgbClr val="FF0000"/>
                </a:solidFill>
                <a:latin typeface="Consolas"/>
                <a:ea typeface="Consolas"/>
                <a:cs typeface="Consolas"/>
                <a:sym typeface="Consolas"/>
              </a:rPr>
              <a:t>jugador</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void</a:t>
            </a:r>
            <a:r>
              <a:rPr lang="en-US">
                <a:latin typeface="Consolas"/>
                <a:ea typeface="Consolas"/>
                <a:cs typeface="Consolas"/>
                <a:sym typeface="Consolas"/>
              </a:rPr>
              <a:t> </a:t>
            </a:r>
            <a:r>
              <a:rPr lang="en-US">
                <a:solidFill>
                  <a:srgbClr val="FF0000"/>
                </a:solidFill>
                <a:latin typeface="Consolas"/>
                <a:ea typeface="Consolas"/>
                <a:cs typeface="Consolas"/>
                <a:sym typeface="Consolas"/>
              </a:rPr>
              <a:t>listaConvocados</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endParaRPr>
              <a:latin typeface="Consolas"/>
              <a:ea typeface="Consolas"/>
              <a:cs typeface="Consolas"/>
              <a:sym typeface="Consolas"/>
            </a:endParaRPr>
          </a:p>
        </p:txBody>
      </p:sp>
      <p:sp>
        <p:nvSpPr>
          <p:cNvPr id="364" name="Google Shape;364;p68"/>
          <p:cNvSpPr txBox="1"/>
          <p:nvPr>
            <p:ph idx="1" type="body"/>
          </p:nvPr>
        </p:nvSpPr>
        <p:spPr>
          <a:xfrm>
            <a:off x="838200" y="1690825"/>
            <a:ext cx="10515600" cy="7278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225925" lvl="1" marL="581525" marR="0" rtl="0" algn="just">
              <a:lnSpc>
                <a:spcPct val="9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Ejemplo</a:t>
            </a:r>
            <a:r>
              <a:rPr b="0" i="0" lang="en-US" sz="2400" u="none" cap="none" strike="noStrike">
                <a:solidFill>
                  <a:schemeClr val="dk1"/>
                </a:solidFill>
                <a:latin typeface="Arial"/>
                <a:ea typeface="Arial"/>
                <a:cs typeface="Arial"/>
                <a:sym typeface="Arial"/>
              </a:rPr>
              <a:t>: </a:t>
            </a:r>
            <a:r>
              <a:rPr lang="en-US" sz="2400">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i="0" lang="en-US" sz="2400" u="none" cap="none" strike="noStrike">
                <a:solidFill>
                  <a:schemeClr val="dk1"/>
                </a:solidFill>
                <a:latin typeface="Arial"/>
                <a:ea typeface="Arial"/>
                <a:cs typeface="Arial"/>
                <a:sym typeface="Arial"/>
              </a:rPr>
              <a:t>Implemente </a:t>
            </a:r>
            <a:r>
              <a:rPr lang="en-US" sz="2400">
                <a:solidFill>
                  <a:schemeClr val="dk1"/>
                </a:solidFill>
                <a:latin typeface="Arial"/>
                <a:ea typeface="Arial"/>
                <a:cs typeface="Arial"/>
                <a:sym typeface="Arial"/>
              </a:rPr>
              <a:t>la</a:t>
            </a:r>
            <a:r>
              <a:rPr i="0" lang="en-US" sz="2400" u="none" cap="none" strike="noStrike">
                <a:solidFill>
                  <a:schemeClr val="dk1"/>
                </a:solidFill>
                <a:latin typeface="Arial"/>
                <a:ea typeface="Arial"/>
                <a:cs typeface="Arial"/>
                <a:sym typeface="Arial"/>
              </a:rPr>
              <a:t> plant</a:t>
            </a:r>
            <a:r>
              <a:rPr lang="en-US" sz="2400">
                <a:solidFill>
                  <a:schemeClr val="dk1"/>
                </a:solidFill>
                <a:latin typeface="Arial"/>
                <a:ea typeface="Arial"/>
                <a:cs typeface="Arial"/>
                <a:sym typeface="Arial"/>
              </a:rPr>
              <a:t>illa de la clase Equipo</a:t>
            </a:r>
            <a:r>
              <a:rPr lang="en-US" sz="2400">
                <a:solidFill>
                  <a:schemeClr val="dk1"/>
                </a:solidFill>
                <a:latin typeface="Arial"/>
                <a:ea typeface="Arial"/>
                <a:cs typeface="Arial"/>
                <a:sym typeface="Arial"/>
              </a:rPr>
              <a:t>.</a:t>
            </a:r>
            <a:endParaRPr i="0" sz="2400" u="none" cap="none" strike="noStrike">
              <a:solidFill>
                <a:srgbClr val="000000"/>
              </a:solidFill>
            </a:endParaRPr>
          </a:p>
        </p:txBody>
      </p:sp>
      <p:sp>
        <p:nvSpPr>
          <p:cNvPr id="365" name="Google Shape;365;p68"/>
          <p:cNvSpPr txBox="1"/>
          <p:nvPr/>
        </p:nvSpPr>
        <p:spPr>
          <a:xfrm>
            <a:off x="4221650" y="2066725"/>
            <a:ext cx="2081700" cy="351900"/>
          </a:xfrm>
          <a:prstGeom prst="rect">
            <a:avLst/>
          </a:prstGeom>
          <a:noFill/>
          <a:ln>
            <a:noFill/>
          </a:ln>
        </p:spPr>
        <p:txBody>
          <a:bodyPr anchorCtr="0" anchor="ctr" bIns="91425" lIns="91425" spcFirstLastPara="1" rIns="91425" wrap="square" tIns="91425">
            <a:noAutofit/>
          </a:bodyPr>
          <a:lstStyle/>
          <a:p>
            <a:pPr indent="0" lvl="0" marL="0" rtl="0" algn="just">
              <a:lnSpc>
                <a:spcPct val="90000"/>
              </a:lnSpc>
              <a:spcBef>
                <a:spcPts val="0"/>
              </a:spcBef>
              <a:spcAft>
                <a:spcPts val="0"/>
              </a:spcAft>
              <a:buNone/>
            </a:pPr>
            <a:r>
              <a:rPr lang="en-US" sz="1800">
                <a:solidFill>
                  <a:srgbClr val="980000"/>
                </a:solidFill>
                <a:latin typeface="Consolas"/>
                <a:ea typeface="Consolas"/>
                <a:cs typeface="Consolas"/>
                <a:sym typeface="Consolas"/>
              </a:rPr>
              <a:t>&lt;identificador&gt;</a:t>
            </a:r>
            <a:endParaRPr/>
          </a:p>
        </p:txBody>
      </p:sp>
      <p:cxnSp>
        <p:nvCxnSpPr>
          <p:cNvPr id="366" name="Google Shape;366;p68"/>
          <p:cNvCxnSpPr>
            <a:endCxn id="365" idx="2"/>
          </p:cNvCxnSpPr>
          <p:nvPr/>
        </p:nvCxnSpPr>
        <p:spPr>
          <a:xfrm flipH="1" rot="10800000">
            <a:off x="2908400" y="2418625"/>
            <a:ext cx="2354100" cy="1163400"/>
          </a:xfrm>
          <a:prstGeom prst="straightConnector1">
            <a:avLst/>
          </a:prstGeom>
          <a:noFill/>
          <a:ln cap="flat" cmpd="sng" w="28575">
            <a:solidFill>
              <a:srgbClr val="00FF00"/>
            </a:solidFill>
            <a:prstDash val="solid"/>
            <a:round/>
            <a:headEnd len="med" w="med" type="triangle"/>
            <a:tailEnd len="sm" w="sm" type="none"/>
          </a:ln>
        </p:spPr>
      </p:cxnSp>
      <p:sp>
        <p:nvSpPr>
          <p:cNvPr id="367" name="Google Shape;367;p68"/>
          <p:cNvSpPr/>
          <p:nvPr/>
        </p:nvSpPr>
        <p:spPr>
          <a:xfrm>
            <a:off x="6123225" y="2556425"/>
            <a:ext cx="5679300" cy="40872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onsolas"/>
              <a:buNone/>
            </a:pPr>
            <a:r>
              <a:rPr lang="en-US">
                <a:solidFill>
                  <a:srgbClr val="0000FF"/>
                </a:solidFill>
                <a:latin typeface="Consolas"/>
                <a:ea typeface="Consolas"/>
                <a:cs typeface="Consolas"/>
                <a:sym typeface="Consolas"/>
              </a:rPr>
              <a:t>template</a:t>
            </a:r>
            <a:r>
              <a:rPr lang="en-US">
                <a:latin typeface="Consolas"/>
                <a:ea typeface="Consolas"/>
                <a:cs typeface="Consolas"/>
                <a:sym typeface="Consolas"/>
              </a:rPr>
              <a:t> &lt;</a:t>
            </a:r>
            <a:r>
              <a:rPr lang="en-US">
                <a:solidFill>
                  <a:srgbClr val="0000FF"/>
                </a:solidFill>
                <a:latin typeface="Consolas"/>
                <a:ea typeface="Consolas"/>
                <a:cs typeface="Consolas"/>
                <a:sym typeface="Consolas"/>
              </a:rPr>
              <a:t>class</a:t>
            </a:r>
            <a:r>
              <a:rPr lang="en-US">
                <a:latin typeface="Consolas"/>
                <a:ea typeface="Consolas"/>
                <a:cs typeface="Consolas"/>
                <a:sym typeface="Consolas"/>
              </a:rPr>
              <a:t> T&gt; </a:t>
            </a:r>
            <a:r>
              <a:rPr lang="en-US">
                <a:solidFill>
                  <a:srgbClr val="FF0000"/>
                </a:solidFill>
                <a:latin typeface="Consolas"/>
                <a:ea typeface="Consolas"/>
                <a:cs typeface="Consolas"/>
                <a:sym typeface="Consolas"/>
              </a:rPr>
              <a:t>Equipo</a:t>
            </a:r>
            <a:r>
              <a:rPr lang="en-US">
                <a:latin typeface="Consolas"/>
                <a:ea typeface="Consolas"/>
                <a:cs typeface="Consolas"/>
                <a:sym typeface="Consolas"/>
              </a:rPr>
              <a:t>&lt;T&gt;::</a:t>
            </a:r>
            <a:r>
              <a:rPr lang="en-US">
                <a:solidFill>
                  <a:srgbClr val="FF0000"/>
                </a:solidFill>
                <a:latin typeface="Consolas"/>
                <a:ea typeface="Consolas"/>
                <a:cs typeface="Consolas"/>
                <a:sym typeface="Consolas"/>
              </a:rPr>
              <a:t>Equipo</a:t>
            </a:r>
            <a:r>
              <a:rPr lang="en-US">
                <a:latin typeface="Consolas"/>
                <a:ea typeface="Consolas"/>
                <a:cs typeface="Consolas"/>
                <a:sym typeface="Consolas"/>
              </a:rPr>
              <a:t>(</a:t>
            </a:r>
            <a:r>
              <a:rPr lang="en-US">
                <a:solidFill>
                  <a:srgbClr val="0000FF"/>
                </a:solidFill>
                <a:latin typeface="Consolas"/>
                <a:ea typeface="Consolas"/>
                <a:cs typeface="Consolas"/>
                <a:sym typeface="Consolas"/>
              </a:rPr>
              <a:t>int</a:t>
            </a:r>
            <a:r>
              <a:rPr lang="en-US">
                <a:latin typeface="Consolas"/>
                <a:ea typeface="Consolas"/>
                <a:cs typeface="Consolas"/>
                <a:sym typeface="Consolas"/>
              </a:rPr>
              <a:t> </a:t>
            </a:r>
            <a:r>
              <a:rPr lang="en-US">
                <a:solidFill>
                  <a:srgbClr val="FF0000"/>
                </a:solidFill>
                <a:latin typeface="Consolas"/>
                <a:ea typeface="Consolas"/>
                <a:cs typeface="Consolas"/>
                <a:sym typeface="Consolas"/>
              </a:rPr>
              <a:t>cupos</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FF0000"/>
                </a:solidFill>
                <a:latin typeface="Consolas"/>
                <a:ea typeface="Consolas"/>
                <a:cs typeface="Consolas"/>
                <a:sym typeface="Consolas"/>
              </a:rPr>
              <a:t>numeroCupos</a:t>
            </a:r>
            <a:r>
              <a:rPr lang="en-US">
                <a:latin typeface="Consolas"/>
                <a:ea typeface="Consolas"/>
                <a:cs typeface="Consolas"/>
                <a:sym typeface="Consolas"/>
              </a:rPr>
              <a:t>(</a:t>
            </a:r>
            <a:r>
              <a:rPr lang="en-US">
                <a:solidFill>
                  <a:srgbClr val="FF0000"/>
                </a:solidFill>
                <a:latin typeface="Consolas"/>
                <a:ea typeface="Consolas"/>
                <a:cs typeface="Consolas"/>
                <a:sym typeface="Consolas"/>
              </a:rPr>
              <a:t>cupos</a:t>
            </a:r>
            <a:r>
              <a:rPr lang="en-US">
                <a:latin typeface="Consolas"/>
                <a:ea typeface="Consolas"/>
                <a:cs typeface="Consolas"/>
                <a:sym typeface="Consolas"/>
              </a:rPr>
              <a:t>), </a:t>
            </a:r>
            <a:r>
              <a:rPr lang="en-US">
                <a:solidFill>
                  <a:srgbClr val="FF0000"/>
                </a:solidFill>
                <a:latin typeface="Consolas"/>
                <a:ea typeface="Consolas"/>
                <a:cs typeface="Consolas"/>
                <a:sym typeface="Consolas"/>
              </a:rPr>
              <a:t>convocados</a:t>
            </a:r>
            <a:r>
              <a:rPr lang="en-US">
                <a:latin typeface="Consolas"/>
                <a:ea typeface="Consolas"/>
                <a:cs typeface="Consolas"/>
                <a:sym typeface="Consolas"/>
              </a:rPr>
              <a:t>(</a:t>
            </a:r>
            <a:r>
              <a:rPr lang="en-US">
                <a:solidFill>
                  <a:srgbClr val="FF0000"/>
                </a:solidFill>
                <a:latin typeface="Consolas"/>
                <a:ea typeface="Consolas"/>
                <a:cs typeface="Consolas"/>
                <a:sym typeface="Consolas"/>
              </a:rPr>
              <a:t>0</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FF0000"/>
                </a:solidFill>
                <a:latin typeface="Consolas"/>
                <a:ea typeface="Consolas"/>
                <a:cs typeface="Consolas"/>
                <a:sym typeface="Consolas"/>
              </a:rPr>
              <a:t>pT </a:t>
            </a:r>
            <a:r>
              <a:rPr lang="en-US">
                <a:latin typeface="Consolas"/>
                <a:ea typeface="Consolas"/>
                <a:cs typeface="Consolas"/>
                <a:sym typeface="Consolas"/>
              </a:rPr>
              <a:t>= </a:t>
            </a:r>
            <a:r>
              <a:rPr lang="en-US">
                <a:solidFill>
                  <a:srgbClr val="0000FF"/>
                </a:solidFill>
                <a:latin typeface="Consolas"/>
                <a:ea typeface="Consolas"/>
                <a:cs typeface="Consolas"/>
                <a:sym typeface="Consolas"/>
              </a:rPr>
              <a:t>new</a:t>
            </a:r>
            <a:r>
              <a:rPr lang="en-US">
                <a:latin typeface="Consolas"/>
                <a:ea typeface="Consolas"/>
                <a:cs typeface="Consolas"/>
                <a:sym typeface="Consolas"/>
              </a:rPr>
              <a:t> T[</a:t>
            </a:r>
            <a:r>
              <a:rPr lang="en-US">
                <a:solidFill>
                  <a:srgbClr val="FF0000"/>
                </a:solidFill>
                <a:latin typeface="Consolas"/>
                <a:ea typeface="Consolas"/>
                <a:cs typeface="Consolas"/>
                <a:sym typeface="Consolas"/>
              </a:rPr>
              <a:t>cupos</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solidFill>
                  <a:srgbClr val="0000FF"/>
                </a:solidFill>
                <a:latin typeface="Consolas"/>
                <a:ea typeface="Consolas"/>
                <a:cs typeface="Consolas"/>
                <a:sym typeface="Consolas"/>
              </a:rPr>
              <a:t>template</a:t>
            </a:r>
            <a:r>
              <a:rPr lang="en-US">
                <a:latin typeface="Consolas"/>
                <a:ea typeface="Consolas"/>
                <a:cs typeface="Consolas"/>
                <a:sym typeface="Consolas"/>
              </a:rPr>
              <a:t> &lt;</a:t>
            </a:r>
            <a:r>
              <a:rPr lang="en-US">
                <a:solidFill>
                  <a:srgbClr val="0000FF"/>
                </a:solidFill>
                <a:latin typeface="Consolas"/>
                <a:ea typeface="Consolas"/>
                <a:cs typeface="Consolas"/>
                <a:sym typeface="Consolas"/>
              </a:rPr>
              <a:t>class</a:t>
            </a:r>
            <a:r>
              <a:rPr lang="en-US">
                <a:latin typeface="Consolas"/>
                <a:ea typeface="Consolas"/>
                <a:cs typeface="Consolas"/>
                <a:sym typeface="Consolas"/>
              </a:rPr>
              <a:t> T&gt; </a:t>
            </a:r>
            <a:r>
              <a:rPr lang="en-US">
                <a:solidFill>
                  <a:srgbClr val="FF0000"/>
                </a:solidFill>
                <a:latin typeface="Consolas"/>
                <a:ea typeface="Consolas"/>
                <a:cs typeface="Consolas"/>
                <a:sym typeface="Consolas"/>
              </a:rPr>
              <a:t>Equipo</a:t>
            </a:r>
            <a:r>
              <a:rPr lang="en-US">
                <a:latin typeface="Consolas"/>
                <a:ea typeface="Consolas"/>
                <a:cs typeface="Consolas"/>
                <a:sym typeface="Consolas"/>
              </a:rPr>
              <a:t>&lt;T&gt;::</a:t>
            </a:r>
            <a:r>
              <a:rPr lang="en-US">
                <a:solidFill>
                  <a:srgbClr val="FF0000"/>
                </a:solidFill>
                <a:latin typeface="Consolas"/>
                <a:ea typeface="Consolas"/>
                <a:cs typeface="Consolas"/>
                <a:sym typeface="Consolas"/>
              </a:rPr>
              <a:t>~Equipo</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delete</a:t>
            </a:r>
            <a:r>
              <a:rPr lang="en-US">
                <a:latin typeface="Consolas"/>
                <a:ea typeface="Consolas"/>
                <a:cs typeface="Consolas"/>
                <a:sym typeface="Consolas"/>
              </a:rPr>
              <a:t> []</a:t>
            </a:r>
            <a:r>
              <a:rPr lang="en-US">
                <a:solidFill>
                  <a:srgbClr val="FF0000"/>
                </a:solidFill>
                <a:latin typeface="Consolas"/>
                <a:ea typeface="Consolas"/>
                <a:cs typeface="Consolas"/>
                <a:sym typeface="Consolas"/>
              </a:rPr>
              <a:t>pT</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solidFill>
                  <a:srgbClr val="0000FF"/>
                </a:solidFill>
                <a:latin typeface="Consolas"/>
                <a:ea typeface="Consolas"/>
                <a:cs typeface="Consolas"/>
                <a:sym typeface="Consolas"/>
              </a:rPr>
              <a:t>template</a:t>
            </a:r>
            <a:r>
              <a:rPr lang="en-US">
                <a:latin typeface="Consolas"/>
                <a:ea typeface="Consolas"/>
                <a:cs typeface="Consolas"/>
                <a:sym typeface="Consolas"/>
              </a:rPr>
              <a:t> &lt;</a:t>
            </a:r>
            <a:r>
              <a:rPr lang="en-US">
                <a:solidFill>
                  <a:srgbClr val="0000FF"/>
                </a:solidFill>
                <a:latin typeface="Consolas"/>
                <a:ea typeface="Consolas"/>
                <a:cs typeface="Consolas"/>
                <a:sym typeface="Consolas"/>
              </a:rPr>
              <a:t>class</a:t>
            </a:r>
            <a:r>
              <a:rPr lang="en-US">
                <a:latin typeface="Consolas"/>
                <a:ea typeface="Consolas"/>
                <a:cs typeface="Consolas"/>
                <a:sym typeface="Consolas"/>
              </a:rPr>
              <a:t> T&gt; </a:t>
            </a:r>
            <a:r>
              <a:rPr lang="en-US">
                <a:solidFill>
                  <a:srgbClr val="0000FF"/>
                </a:solidFill>
                <a:latin typeface="Consolas"/>
                <a:ea typeface="Consolas"/>
                <a:cs typeface="Consolas"/>
                <a:sym typeface="Consolas"/>
              </a:rPr>
              <a:t>void</a:t>
            </a:r>
            <a:r>
              <a:rPr lang="en-US">
                <a:latin typeface="Consolas"/>
                <a:ea typeface="Consolas"/>
                <a:cs typeface="Consolas"/>
                <a:sym typeface="Consolas"/>
              </a:rPr>
              <a:t> Equipo&lt;T&gt;::</a:t>
            </a:r>
            <a:r>
              <a:rPr lang="en-US">
                <a:solidFill>
                  <a:srgbClr val="FF0000"/>
                </a:solidFill>
                <a:latin typeface="Consolas"/>
                <a:ea typeface="Consolas"/>
                <a:cs typeface="Consolas"/>
                <a:sym typeface="Consolas"/>
              </a:rPr>
              <a:t>addJugador</a:t>
            </a:r>
            <a:r>
              <a:rPr lang="en-US">
                <a:latin typeface="Consolas"/>
                <a:ea typeface="Consolas"/>
                <a:cs typeface="Consolas"/>
                <a:sym typeface="Consolas"/>
              </a:rPr>
              <a:t>(T </a:t>
            </a:r>
            <a:r>
              <a:rPr lang="en-US">
                <a:solidFill>
                  <a:srgbClr val="FF0000"/>
                </a:solidFill>
                <a:latin typeface="Consolas"/>
                <a:ea typeface="Consolas"/>
                <a:cs typeface="Consolas"/>
                <a:sym typeface="Consolas"/>
              </a:rPr>
              <a:t>jugador</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FF0000"/>
                </a:solidFill>
                <a:latin typeface="Consolas"/>
                <a:ea typeface="Consolas"/>
                <a:cs typeface="Consolas"/>
                <a:sym typeface="Consolas"/>
              </a:rPr>
              <a:t>pT</a:t>
            </a:r>
            <a:r>
              <a:rPr lang="en-US">
                <a:latin typeface="Consolas"/>
                <a:ea typeface="Consolas"/>
                <a:cs typeface="Consolas"/>
                <a:sym typeface="Consolas"/>
              </a:rPr>
              <a:t>[</a:t>
            </a:r>
            <a:r>
              <a:rPr lang="en-US">
                <a:solidFill>
                  <a:srgbClr val="FF0000"/>
                </a:solidFill>
                <a:latin typeface="Consolas"/>
                <a:ea typeface="Consolas"/>
                <a:cs typeface="Consolas"/>
                <a:sym typeface="Consolas"/>
              </a:rPr>
              <a:t>convocados++</a:t>
            </a:r>
            <a:r>
              <a:rPr lang="en-US">
                <a:latin typeface="Consolas"/>
                <a:ea typeface="Consolas"/>
                <a:cs typeface="Consolas"/>
                <a:sym typeface="Consolas"/>
              </a:rPr>
              <a:t>] = </a:t>
            </a:r>
            <a:r>
              <a:rPr lang="en-US">
                <a:solidFill>
                  <a:srgbClr val="FF0000"/>
                </a:solidFill>
                <a:latin typeface="Consolas"/>
                <a:ea typeface="Consolas"/>
                <a:cs typeface="Consolas"/>
                <a:sym typeface="Consolas"/>
              </a:rPr>
              <a:t>jugador</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solidFill>
                  <a:srgbClr val="0000FF"/>
                </a:solidFill>
                <a:latin typeface="Consolas"/>
                <a:ea typeface="Consolas"/>
                <a:cs typeface="Consolas"/>
                <a:sym typeface="Consolas"/>
              </a:rPr>
              <a:t>template</a:t>
            </a:r>
            <a:r>
              <a:rPr lang="en-US">
                <a:latin typeface="Consolas"/>
                <a:ea typeface="Consolas"/>
                <a:cs typeface="Consolas"/>
                <a:sym typeface="Consolas"/>
              </a:rPr>
              <a:t> &lt;</a:t>
            </a:r>
            <a:r>
              <a:rPr lang="en-US">
                <a:solidFill>
                  <a:srgbClr val="0000FF"/>
                </a:solidFill>
                <a:latin typeface="Consolas"/>
                <a:ea typeface="Consolas"/>
                <a:cs typeface="Consolas"/>
                <a:sym typeface="Consolas"/>
              </a:rPr>
              <a:t>class</a:t>
            </a:r>
            <a:r>
              <a:rPr lang="en-US">
                <a:latin typeface="Consolas"/>
                <a:ea typeface="Consolas"/>
                <a:cs typeface="Consolas"/>
                <a:sym typeface="Consolas"/>
              </a:rPr>
              <a:t> T&gt; </a:t>
            </a:r>
            <a:r>
              <a:rPr lang="en-US">
                <a:solidFill>
                  <a:srgbClr val="0000FF"/>
                </a:solidFill>
                <a:latin typeface="Consolas"/>
                <a:ea typeface="Consolas"/>
                <a:cs typeface="Consolas"/>
                <a:sym typeface="Consolas"/>
              </a:rPr>
              <a:t>void</a:t>
            </a:r>
            <a:r>
              <a:rPr lang="en-US">
                <a:latin typeface="Consolas"/>
                <a:ea typeface="Consolas"/>
                <a:cs typeface="Consolas"/>
                <a:sym typeface="Consolas"/>
              </a:rPr>
              <a:t> </a:t>
            </a:r>
            <a:r>
              <a:rPr lang="en-US">
                <a:solidFill>
                  <a:srgbClr val="FF0000"/>
                </a:solidFill>
                <a:latin typeface="Consolas"/>
                <a:ea typeface="Consolas"/>
                <a:cs typeface="Consolas"/>
                <a:sym typeface="Consolas"/>
              </a:rPr>
              <a:t>Equipo</a:t>
            </a:r>
            <a:r>
              <a:rPr lang="en-US">
                <a:latin typeface="Consolas"/>
                <a:ea typeface="Consolas"/>
                <a:cs typeface="Consolas"/>
                <a:sym typeface="Consolas"/>
              </a:rPr>
              <a:t>&lt;T&gt;::</a:t>
            </a:r>
            <a:r>
              <a:rPr lang="en-US">
                <a:solidFill>
                  <a:srgbClr val="FF0000"/>
                </a:solidFill>
                <a:latin typeface="Consolas"/>
                <a:ea typeface="Consolas"/>
                <a:cs typeface="Consolas"/>
                <a:sym typeface="Consolas"/>
              </a:rPr>
              <a:t>listaConvocados</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cout</a:t>
            </a:r>
            <a:r>
              <a:rPr lang="en-US">
                <a:latin typeface="Consolas"/>
                <a:ea typeface="Consolas"/>
                <a:cs typeface="Consolas"/>
                <a:sym typeface="Consolas"/>
              </a:rPr>
              <a:t>&lt;&lt;</a:t>
            </a:r>
            <a:r>
              <a:rPr lang="en-US">
                <a:solidFill>
                  <a:srgbClr val="6AA84F"/>
                </a:solidFill>
                <a:latin typeface="Consolas"/>
                <a:ea typeface="Consolas"/>
                <a:cs typeface="Consolas"/>
                <a:sym typeface="Consolas"/>
              </a:rPr>
              <a:t>" Convocados : "</a:t>
            </a:r>
            <a:r>
              <a:rPr lang="en-US">
                <a:latin typeface="Consolas"/>
                <a:ea typeface="Consolas"/>
                <a:cs typeface="Consolas"/>
                <a:sym typeface="Consolas"/>
              </a:rPr>
              <a:t>&lt;&lt;</a:t>
            </a:r>
            <a:r>
              <a:rPr lang="en-US">
                <a:solidFill>
                  <a:srgbClr val="0000FF"/>
                </a:solidFill>
                <a:latin typeface="Consolas"/>
                <a:ea typeface="Consolas"/>
                <a:cs typeface="Consolas"/>
                <a:sym typeface="Consolas"/>
              </a:rPr>
              <a:t>endl</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for</a:t>
            </a:r>
            <a:r>
              <a:rPr lang="en-US">
                <a:latin typeface="Consolas"/>
                <a:ea typeface="Consolas"/>
                <a:cs typeface="Consolas"/>
                <a:sym typeface="Consolas"/>
              </a:rPr>
              <a:t>(</a:t>
            </a:r>
            <a:r>
              <a:rPr lang="en-US">
                <a:solidFill>
                  <a:srgbClr val="0000FF"/>
                </a:solidFill>
                <a:latin typeface="Consolas"/>
                <a:ea typeface="Consolas"/>
                <a:cs typeface="Consolas"/>
                <a:sym typeface="Consolas"/>
              </a:rPr>
              <a:t>int</a:t>
            </a:r>
            <a:r>
              <a:rPr lang="en-US">
                <a:latin typeface="Consolas"/>
                <a:ea typeface="Consolas"/>
                <a:cs typeface="Consolas"/>
                <a:sym typeface="Consolas"/>
              </a:rPr>
              <a:t> </a:t>
            </a:r>
            <a:r>
              <a:rPr lang="en-US">
                <a:solidFill>
                  <a:srgbClr val="FF0000"/>
                </a:solidFill>
                <a:latin typeface="Consolas"/>
                <a:ea typeface="Consolas"/>
                <a:cs typeface="Consolas"/>
                <a:sym typeface="Consolas"/>
              </a:rPr>
              <a:t>i</a:t>
            </a:r>
            <a:r>
              <a:rPr lang="en-US">
                <a:latin typeface="Consolas"/>
                <a:ea typeface="Consolas"/>
                <a:cs typeface="Consolas"/>
                <a:sym typeface="Consolas"/>
              </a:rPr>
              <a:t>=</a:t>
            </a:r>
            <a:r>
              <a:rPr lang="en-US">
                <a:solidFill>
                  <a:srgbClr val="FF0000"/>
                </a:solidFill>
                <a:latin typeface="Consolas"/>
                <a:ea typeface="Consolas"/>
                <a:cs typeface="Consolas"/>
                <a:sym typeface="Consolas"/>
              </a:rPr>
              <a:t>0</a:t>
            </a:r>
            <a:r>
              <a:rPr lang="en-US">
                <a:latin typeface="Consolas"/>
                <a:ea typeface="Consolas"/>
                <a:cs typeface="Consolas"/>
                <a:sym typeface="Consolas"/>
              </a:rPr>
              <a:t>;</a:t>
            </a:r>
            <a:r>
              <a:rPr lang="en-US">
                <a:solidFill>
                  <a:srgbClr val="FF0000"/>
                </a:solidFill>
                <a:latin typeface="Consolas"/>
                <a:ea typeface="Consolas"/>
                <a:cs typeface="Consolas"/>
                <a:sym typeface="Consolas"/>
              </a:rPr>
              <a:t>i</a:t>
            </a:r>
            <a:r>
              <a:rPr lang="en-US">
                <a:latin typeface="Consolas"/>
                <a:ea typeface="Consolas"/>
                <a:cs typeface="Consolas"/>
                <a:sym typeface="Consolas"/>
              </a:rPr>
              <a:t>&lt;</a:t>
            </a:r>
            <a:r>
              <a:rPr lang="en-US">
                <a:solidFill>
                  <a:srgbClr val="FF0000"/>
                </a:solidFill>
                <a:latin typeface="Consolas"/>
                <a:ea typeface="Consolas"/>
                <a:cs typeface="Consolas"/>
                <a:sym typeface="Consolas"/>
              </a:rPr>
              <a:t>convocados</a:t>
            </a:r>
            <a:r>
              <a:rPr lang="en-US">
                <a:latin typeface="Consolas"/>
                <a:ea typeface="Consolas"/>
                <a:cs typeface="Consolas"/>
                <a:sym typeface="Consolas"/>
              </a:rPr>
              <a:t>;</a:t>
            </a:r>
            <a:r>
              <a:rPr lang="en-US">
                <a:solidFill>
                  <a:srgbClr val="FF0000"/>
                </a:solidFill>
                <a:latin typeface="Consolas"/>
                <a:ea typeface="Consolas"/>
                <a:cs typeface="Consolas"/>
                <a:sym typeface="Consolas"/>
              </a:rPr>
              <a:t>i++</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cout</a:t>
            </a:r>
            <a:r>
              <a:rPr lang="en-US">
                <a:latin typeface="Consolas"/>
                <a:ea typeface="Consolas"/>
                <a:cs typeface="Consolas"/>
                <a:sym typeface="Consolas"/>
              </a:rPr>
              <a:t>&lt;&lt;</a:t>
            </a:r>
            <a:r>
              <a:rPr lang="en-US">
                <a:solidFill>
                  <a:srgbClr val="FF0000"/>
                </a:solidFill>
                <a:latin typeface="Consolas"/>
                <a:ea typeface="Consolas"/>
                <a:cs typeface="Consolas"/>
                <a:sym typeface="Consolas"/>
              </a:rPr>
              <a:t>(i+1)</a:t>
            </a:r>
            <a:r>
              <a:rPr lang="en-US">
                <a:latin typeface="Consolas"/>
                <a:ea typeface="Consolas"/>
                <a:cs typeface="Consolas"/>
                <a:sym typeface="Consolas"/>
              </a:rPr>
              <a:t>&lt;&lt;</a:t>
            </a:r>
            <a:r>
              <a:rPr lang="en-US">
                <a:solidFill>
                  <a:srgbClr val="6AA84F"/>
                </a:solidFill>
                <a:latin typeface="Consolas"/>
                <a:ea typeface="Consolas"/>
                <a:cs typeface="Consolas"/>
                <a:sym typeface="Consolas"/>
              </a:rPr>
              <a:t>". "</a:t>
            </a:r>
            <a:r>
              <a:rPr lang="en-US">
                <a:latin typeface="Consolas"/>
                <a:ea typeface="Consolas"/>
                <a:cs typeface="Consolas"/>
                <a:sym typeface="Consolas"/>
              </a:rPr>
              <a:t>&lt;&lt;</a:t>
            </a:r>
            <a:r>
              <a:rPr lang="en-US">
                <a:solidFill>
                  <a:srgbClr val="FF0000"/>
                </a:solidFill>
                <a:latin typeface="Consolas"/>
                <a:ea typeface="Consolas"/>
                <a:cs typeface="Consolas"/>
                <a:sym typeface="Consolas"/>
              </a:rPr>
              <a:t>pT[i]</a:t>
            </a:r>
            <a:r>
              <a:rPr lang="en-US">
                <a:latin typeface="Consolas"/>
                <a:ea typeface="Consolas"/>
                <a:cs typeface="Consolas"/>
                <a:sym typeface="Consolas"/>
              </a:rPr>
              <a:t>&lt;&lt;</a:t>
            </a:r>
            <a:r>
              <a:rPr lang="en-US">
                <a:solidFill>
                  <a:srgbClr val="6AA84F"/>
                </a:solidFill>
                <a:latin typeface="Consolas"/>
                <a:ea typeface="Consolas"/>
                <a:cs typeface="Consolas"/>
                <a:sym typeface="Consolas"/>
              </a:rPr>
              <a:t>" "</a:t>
            </a:r>
            <a:r>
              <a:rPr lang="en-US">
                <a:latin typeface="Consolas"/>
                <a:ea typeface="Consolas"/>
                <a:cs typeface="Consolas"/>
                <a:sym typeface="Consolas"/>
              </a:rPr>
              <a:t>&lt;&lt;</a:t>
            </a:r>
            <a:r>
              <a:rPr lang="en-US">
                <a:solidFill>
                  <a:srgbClr val="0000FF"/>
                </a:solidFill>
                <a:latin typeface="Consolas"/>
                <a:ea typeface="Consolas"/>
                <a:cs typeface="Consolas"/>
                <a:sym typeface="Consolas"/>
              </a:rPr>
              <a:t>endl</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00FF"/>
                </a:solidFill>
                <a:latin typeface="Consolas"/>
                <a:ea typeface="Consolas"/>
                <a:cs typeface="Consolas"/>
                <a:sym typeface="Consolas"/>
              </a:rPr>
              <a:t>cout</a:t>
            </a:r>
            <a:r>
              <a:rPr lang="en-US">
                <a:latin typeface="Consolas"/>
                <a:ea typeface="Consolas"/>
                <a:cs typeface="Consolas"/>
                <a:sym typeface="Consolas"/>
              </a:rPr>
              <a:t>&lt;&lt;</a:t>
            </a:r>
            <a:r>
              <a:rPr lang="en-US">
                <a:solidFill>
                  <a:srgbClr val="0000FF"/>
                </a:solidFill>
                <a:latin typeface="Consolas"/>
                <a:ea typeface="Consolas"/>
                <a:cs typeface="Consolas"/>
                <a:sym typeface="Consolas"/>
              </a:rPr>
              <a:t>endl</a:t>
            </a:r>
            <a:r>
              <a:rPr lang="en-US">
                <a:latin typeface="Consolas"/>
                <a:ea typeface="Consolas"/>
                <a:cs typeface="Consolas"/>
                <a:sym typeface="Consolas"/>
              </a:rPr>
              <a:t>;</a:t>
            </a:r>
            <a:br>
              <a:rPr lang="en-US">
                <a:latin typeface="Consolas"/>
                <a:ea typeface="Consolas"/>
                <a:cs typeface="Consolas"/>
                <a:sym typeface="Consolas"/>
              </a:rPr>
            </a:br>
            <a:r>
              <a:rPr lang="en-US">
                <a:latin typeface="Consolas"/>
                <a:ea typeface="Consolas"/>
                <a:cs typeface="Consolas"/>
                <a:sym typeface="Consolas"/>
              </a:rPr>
              <a:t>}</a:t>
            </a:r>
            <a:br>
              <a:rPr lang="en-US">
                <a:latin typeface="Consolas"/>
                <a:ea typeface="Consolas"/>
                <a:cs typeface="Consolas"/>
                <a:sym typeface="Consolas"/>
              </a:rPr>
            </a:b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9"/>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chemeClr val="dk1"/>
                </a:solidFill>
              </a:rPr>
              <a:t>4. Plantillas de Clases (Clases Genéricas)       </a:t>
            </a:r>
            <a:r>
              <a:rPr lang="en-US" sz="3000">
                <a:solidFill>
                  <a:schemeClr val="dk1"/>
                </a:solidFill>
              </a:rPr>
              <a:t>...cont</a:t>
            </a:r>
            <a:endParaRPr sz="3000">
              <a:solidFill>
                <a:schemeClr val="dk1"/>
              </a:solidFill>
            </a:endParaRPr>
          </a:p>
        </p:txBody>
      </p:sp>
      <p:sp>
        <p:nvSpPr>
          <p:cNvPr id="373" name="Google Shape;373;p69"/>
          <p:cNvSpPr/>
          <p:nvPr/>
        </p:nvSpPr>
        <p:spPr>
          <a:xfrm>
            <a:off x="642950" y="2219850"/>
            <a:ext cx="5373000" cy="37386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onsolas"/>
              <a:buNone/>
            </a:pPr>
            <a:r>
              <a:rPr lang="en-US" sz="1600">
                <a:solidFill>
                  <a:srgbClr val="0000FF"/>
                </a:solidFill>
                <a:latin typeface="Consolas"/>
                <a:ea typeface="Consolas"/>
                <a:cs typeface="Consolas"/>
                <a:sym typeface="Consolas"/>
              </a:rPr>
              <a:t>class</a:t>
            </a: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Futbolista</a:t>
            </a:r>
            <a:br>
              <a:rPr lang="en-US" sz="1600">
                <a:latin typeface="Consolas"/>
                <a:ea typeface="Consolas"/>
                <a:cs typeface="Consolas"/>
                <a:sym typeface="Consolas"/>
              </a:rPr>
            </a:br>
            <a:r>
              <a:rPr lang="en-US" sz="1600">
                <a:latin typeface="Consolas"/>
                <a:ea typeface="Consolas"/>
                <a:cs typeface="Consolas"/>
                <a:sym typeface="Consolas"/>
              </a:rPr>
              <a:t>{</a:t>
            </a:r>
            <a:br>
              <a:rPr lang="en-US" sz="1600">
                <a:latin typeface="Consolas"/>
                <a:ea typeface="Consolas"/>
                <a:cs typeface="Consolas"/>
                <a:sym typeface="Consolas"/>
              </a:rPr>
            </a:br>
            <a:r>
              <a:rPr lang="en-US" sz="1600">
                <a:solidFill>
                  <a:srgbClr val="0000FF"/>
                </a:solidFill>
                <a:latin typeface="Consolas"/>
                <a:ea typeface="Consolas"/>
                <a:cs typeface="Consolas"/>
                <a:sym typeface="Consolas"/>
              </a:rPr>
              <a:t>public:</a:t>
            </a:r>
            <a:br>
              <a:rPr lang="en-US" sz="1600">
                <a:latin typeface="Consolas"/>
                <a:ea typeface="Consolas"/>
                <a:cs typeface="Consolas"/>
                <a:sym typeface="Consolas"/>
              </a:rPr>
            </a:br>
            <a:r>
              <a:rPr lang="en-US" sz="1600">
                <a:latin typeface="Consolas"/>
                <a:ea typeface="Consolas"/>
                <a:cs typeface="Consolas"/>
                <a:sym typeface="Consolas"/>
              </a:rPr>
              <a:t>  </a:t>
            </a:r>
            <a:r>
              <a:rPr lang="en-US" sz="1600">
                <a:solidFill>
                  <a:srgbClr val="0000FF"/>
                </a:solidFill>
                <a:latin typeface="Consolas"/>
                <a:ea typeface="Consolas"/>
                <a:cs typeface="Consolas"/>
                <a:sym typeface="Consolas"/>
              </a:rPr>
              <a:t>string</a:t>
            </a: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nombre</a:t>
            </a:r>
            <a:r>
              <a:rPr lang="en-US" sz="1600">
                <a:latin typeface="Consolas"/>
                <a:ea typeface="Consolas"/>
                <a:cs typeface="Consolas"/>
                <a:sym typeface="Consolas"/>
              </a:rPr>
              <a:t>;</a:t>
            </a:r>
            <a:br>
              <a:rPr lang="en-US" sz="1600">
                <a:latin typeface="Consolas"/>
                <a:ea typeface="Consolas"/>
                <a:cs typeface="Consolas"/>
                <a:sym typeface="Consolas"/>
              </a:rPr>
            </a:b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Futbolista</a:t>
            </a:r>
            <a:r>
              <a:rPr lang="en-US" sz="1600">
                <a:latin typeface="Consolas"/>
                <a:ea typeface="Consolas"/>
                <a:cs typeface="Consolas"/>
                <a:sym typeface="Consolas"/>
              </a:rPr>
              <a:t>(</a:t>
            </a:r>
            <a:r>
              <a:rPr lang="en-US" sz="1600">
                <a:solidFill>
                  <a:srgbClr val="0000FF"/>
                </a:solidFill>
                <a:latin typeface="Consolas"/>
                <a:ea typeface="Consolas"/>
                <a:cs typeface="Consolas"/>
                <a:sym typeface="Consolas"/>
              </a:rPr>
              <a:t>string</a:t>
            </a: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aNombre</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nombre</a:t>
            </a:r>
            <a:r>
              <a:rPr lang="en-US" sz="1600">
                <a:latin typeface="Consolas"/>
                <a:ea typeface="Consolas"/>
                <a:cs typeface="Consolas"/>
                <a:sym typeface="Consolas"/>
              </a:rPr>
              <a:t>(</a:t>
            </a:r>
            <a:r>
              <a:rPr lang="en-US" sz="1600">
                <a:solidFill>
                  <a:srgbClr val="FF0000"/>
                </a:solidFill>
                <a:latin typeface="Consolas"/>
                <a:ea typeface="Consolas"/>
                <a:cs typeface="Consolas"/>
                <a:sym typeface="Consolas"/>
              </a:rPr>
              <a:t>aNombre</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rPr lang="en-US" sz="1600">
                <a:latin typeface="Consolas"/>
                <a:ea typeface="Consolas"/>
                <a:cs typeface="Consolas"/>
                <a:sym typeface="Consolas"/>
              </a:rPr>
              <a:t>  {};</a:t>
            </a:r>
            <a:br>
              <a:rPr lang="en-US" sz="1600">
                <a:latin typeface="Consolas"/>
                <a:ea typeface="Consolas"/>
                <a:cs typeface="Consolas"/>
                <a:sym typeface="Consolas"/>
              </a:rPr>
            </a:br>
            <a:r>
              <a:rPr lang="en-US" sz="1600">
                <a:latin typeface="Consolas"/>
                <a:ea typeface="Consolas"/>
                <a:cs typeface="Consolas"/>
                <a:sym typeface="Consolas"/>
              </a:rPr>
              <a:t>};</a:t>
            </a:r>
            <a:br>
              <a:rPr lang="en-US" sz="1600">
                <a:latin typeface="Consolas"/>
                <a:ea typeface="Consolas"/>
                <a:cs typeface="Consolas"/>
                <a:sym typeface="Consolas"/>
              </a:rPr>
            </a:br>
            <a:br>
              <a:rPr lang="en-US" sz="1600">
                <a:latin typeface="Consolas"/>
                <a:ea typeface="Consolas"/>
                <a:cs typeface="Consolas"/>
                <a:sym typeface="Consolas"/>
              </a:rPr>
            </a:br>
            <a:r>
              <a:rPr lang="en-US" sz="1600">
                <a:solidFill>
                  <a:srgbClr val="0000FF"/>
                </a:solidFill>
                <a:latin typeface="Consolas"/>
                <a:ea typeface="Consolas"/>
                <a:cs typeface="Consolas"/>
                <a:sym typeface="Consolas"/>
              </a:rPr>
              <a:t>ostream</a:t>
            </a:r>
            <a:r>
              <a:rPr lang="en-US" sz="1600">
                <a:latin typeface="Consolas"/>
                <a:ea typeface="Consolas"/>
                <a:cs typeface="Consolas"/>
                <a:sym typeface="Consolas"/>
              </a:rPr>
              <a:t>&amp; </a:t>
            </a:r>
            <a:r>
              <a:rPr lang="en-US" sz="1600">
                <a:solidFill>
                  <a:srgbClr val="0000FF"/>
                </a:solidFill>
                <a:latin typeface="Consolas"/>
                <a:ea typeface="Consolas"/>
                <a:cs typeface="Consolas"/>
                <a:sym typeface="Consolas"/>
              </a:rPr>
              <a:t>operator</a:t>
            </a:r>
            <a:r>
              <a:rPr lang="en-US" sz="1600">
                <a:solidFill>
                  <a:srgbClr val="FF0000"/>
                </a:solidFill>
                <a:latin typeface="Consolas"/>
                <a:ea typeface="Consolas"/>
                <a:cs typeface="Consolas"/>
                <a:sym typeface="Consolas"/>
              </a:rPr>
              <a:t>&lt;&lt;</a:t>
            </a:r>
            <a:r>
              <a:rPr lang="en-US" sz="1600">
                <a:latin typeface="Consolas"/>
                <a:ea typeface="Consolas"/>
                <a:cs typeface="Consolas"/>
                <a:sym typeface="Consolas"/>
              </a:rPr>
              <a:t>(</a:t>
            </a:r>
            <a:r>
              <a:rPr lang="en-US" sz="1600">
                <a:solidFill>
                  <a:srgbClr val="0000FF"/>
                </a:solidFill>
                <a:latin typeface="Consolas"/>
                <a:ea typeface="Consolas"/>
                <a:cs typeface="Consolas"/>
                <a:sym typeface="Consolas"/>
              </a:rPr>
              <a:t>ostream</a:t>
            </a: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&amp;os</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rPr lang="en-US" sz="1600">
                <a:latin typeface="Consolas"/>
                <a:ea typeface="Consolas"/>
                <a:cs typeface="Consolas"/>
                <a:sym typeface="Consolas"/>
              </a:rPr>
              <a:t>                    </a:t>
            </a:r>
            <a:r>
              <a:rPr lang="en-US" sz="1600">
                <a:solidFill>
                  <a:srgbClr val="0000FF"/>
                </a:solidFill>
                <a:latin typeface="Consolas"/>
                <a:ea typeface="Consolas"/>
                <a:cs typeface="Consolas"/>
                <a:sym typeface="Consolas"/>
              </a:rPr>
              <a:t>const</a:t>
            </a: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Futbolista</a:t>
            </a:r>
            <a:r>
              <a:rPr lang="en-US" sz="1600">
                <a:latin typeface="Consolas"/>
                <a:ea typeface="Consolas"/>
                <a:cs typeface="Consolas"/>
                <a:sym typeface="Consolas"/>
              </a:rPr>
              <a:t> f )</a:t>
            </a:r>
            <a:br>
              <a:rPr lang="en-US" sz="1600">
                <a:latin typeface="Consolas"/>
                <a:ea typeface="Consolas"/>
                <a:cs typeface="Consolas"/>
                <a:sym typeface="Consolas"/>
              </a:rPr>
            </a:br>
            <a:r>
              <a:rPr lang="en-US" sz="1600">
                <a:latin typeface="Consolas"/>
                <a:ea typeface="Consolas"/>
                <a:cs typeface="Consolas"/>
                <a:sym typeface="Consolas"/>
              </a:rPr>
              <a:t>{</a:t>
            </a:r>
            <a:br>
              <a:rPr lang="en-US" sz="1600">
                <a:latin typeface="Consolas"/>
                <a:ea typeface="Consolas"/>
                <a:cs typeface="Consolas"/>
                <a:sym typeface="Consolas"/>
              </a:rPr>
            </a:br>
            <a:r>
              <a:rPr lang="en-US" sz="1600">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latin typeface="Consolas"/>
                <a:ea typeface="Consolas"/>
                <a:cs typeface="Consolas"/>
                <a:sym typeface="Consolas"/>
              </a:rPr>
              <a:t> </a:t>
            </a:r>
            <a:r>
              <a:rPr lang="en-US" sz="1600">
                <a:solidFill>
                  <a:srgbClr val="FF0000"/>
                </a:solidFill>
                <a:latin typeface="Consolas"/>
                <a:ea typeface="Consolas"/>
                <a:cs typeface="Consolas"/>
                <a:sym typeface="Consolas"/>
              </a:rPr>
              <a:t>os</a:t>
            </a:r>
            <a:r>
              <a:rPr lang="en-US" sz="1600">
                <a:latin typeface="Consolas"/>
                <a:ea typeface="Consolas"/>
                <a:cs typeface="Consolas"/>
                <a:sym typeface="Consolas"/>
              </a:rPr>
              <a:t> &lt;&lt; </a:t>
            </a:r>
            <a:r>
              <a:rPr lang="en-US" sz="1600">
                <a:solidFill>
                  <a:srgbClr val="FF0000"/>
                </a:solidFill>
                <a:latin typeface="Consolas"/>
                <a:ea typeface="Consolas"/>
                <a:cs typeface="Consolas"/>
                <a:sym typeface="Consolas"/>
              </a:rPr>
              <a:t>f.nombre</a:t>
            </a:r>
            <a:r>
              <a:rPr lang="en-US" sz="1600">
                <a:latin typeface="Consolas"/>
                <a:ea typeface="Consolas"/>
                <a:cs typeface="Consolas"/>
                <a:sym typeface="Consolas"/>
              </a:rPr>
              <a:t>;</a:t>
            </a:r>
            <a:br>
              <a:rPr lang="en-US" sz="1600">
                <a:latin typeface="Consolas"/>
                <a:ea typeface="Consolas"/>
                <a:cs typeface="Consolas"/>
                <a:sym typeface="Consolas"/>
              </a:rPr>
            </a:br>
            <a:r>
              <a:rPr lang="en-US" sz="1600">
                <a:latin typeface="Consolas"/>
                <a:ea typeface="Consolas"/>
                <a:cs typeface="Consolas"/>
                <a:sym typeface="Consolas"/>
              </a:rPr>
              <a:t>}</a:t>
            </a:r>
            <a:br>
              <a:rPr lang="en-US" sz="1600">
                <a:latin typeface="Consolas"/>
                <a:ea typeface="Consolas"/>
                <a:cs typeface="Consolas"/>
                <a:sym typeface="Consolas"/>
              </a:rPr>
            </a:br>
            <a:endParaRPr sz="1600">
              <a:latin typeface="Consolas"/>
              <a:ea typeface="Consolas"/>
              <a:cs typeface="Consolas"/>
              <a:sym typeface="Consolas"/>
            </a:endParaRPr>
          </a:p>
        </p:txBody>
      </p:sp>
      <p:sp>
        <p:nvSpPr>
          <p:cNvPr id="374" name="Google Shape;374;p69"/>
          <p:cNvSpPr txBox="1"/>
          <p:nvPr>
            <p:ph idx="1" type="body"/>
          </p:nvPr>
        </p:nvSpPr>
        <p:spPr>
          <a:xfrm>
            <a:off x="838200" y="1690825"/>
            <a:ext cx="10515600" cy="7278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225925" lvl="1" marL="581525" marR="0" rtl="0" algn="just">
              <a:lnSpc>
                <a:spcPct val="9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Ejemplo</a:t>
            </a:r>
            <a:r>
              <a:rPr b="0" i="0" lang="en-US" sz="2400" u="none" cap="none" strike="noStrike">
                <a:solidFill>
                  <a:schemeClr val="dk1"/>
                </a:solidFill>
                <a:latin typeface="Arial"/>
                <a:ea typeface="Arial"/>
                <a:cs typeface="Arial"/>
                <a:sym typeface="Arial"/>
              </a:rPr>
              <a:t>: </a:t>
            </a:r>
            <a:r>
              <a:rPr lang="en-US" sz="2400">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i="0" lang="en-US" sz="2400" u="none" cap="none" strike="noStrike">
                <a:solidFill>
                  <a:schemeClr val="dk1"/>
                </a:solidFill>
                <a:latin typeface="Arial"/>
                <a:ea typeface="Arial"/>
                <a:cs typeface="Arial"/>
                <a:sym typeface="Arial"/>
              </a:rPr>
              <a:t>Implemente </a:t>
            </a:r>
            <a:r>
              <a:rPr lang="en-US" sz="2400">
                <a:solidFill>
                  <a:schemeClr val="dk1"/>
                </a:solidFill>
                <a:latin typeface="Arial"/>
                <a:ea typeface="Arial"/>
                <a:cs typeface="Arial"/>
                <a:sym typeface="Arial"/>
              </a:rPr>
              <a:t>la</a:t>
            </a:r>
            <a:r>
              <a:rPr i="0" lang="en-US" sz="2400" u="none" cap="none" strike="noStrike">
                <a:solidFill>
                  <a:schemeClr val="dk1"/>
                </a:solidFill>
                <a:latin typeface="Arial"/>
                <a:ea typeface="Arial"/>
                <a:cs typeface="Arial"/>
                <a:sym typeface="Arial"/>
              </a:rPr>
              <a:t> plant</a:t>
            </a:r>
            <a:r>
              <a:rPr lang="en-US" sz="2400">
                <a:solidFill>
                  <a:schemeClr val="dk1"/>
                </a:solidFill>
                <a:latin typeface="Arial"/>
                <a:ea typeface="Arial"/>
                <a:cs typeface="Arial"/>
                <a:sym typeface="Arial"/>
              </a:rPr>
              <a:t>illa de la clase Equipo.</a:t>
            </a:r>
            <a:endParaRPr i="0" sz="2400" u="none" cap="none" strike="noStrike">
              <a:solidFill>
                <a:srgbClr val="000000"/>
              </a:solidFill>
            </a:endParaRPr>
          </a:p>
        </p:txBody>
      </p:sp>
      <p:sp>
        <p:nvSpPr>
          <p:cNvPr id="375" name="Google Shape;375;p69"/>
          <p:cNvSpPr/>
          <p:nvPr/>
        </p:nvSpPr>
        <p:spPr>
          <a:xfrm>
            <a:off x="6245675" y="2219850"/>
            <a:ext cx="5267400" cy="4423800"/>
          </a:xfrm>
          <a:prstGeom prst="rect">
            <a:avLst/>
          </a:prstGeom>
          <a:solidFill>
            <a:srgbClr val="F3F3F3"/>
          </a:solidFill>
          <a:ln cap="flat" cmpd="sng" w="9525">
            <a:solidFill>
              <a:srgbClr val="000000"/>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onsolas"/>
              <a:buNone/>
            </a:pPr>
            <a:r>
              <a:rPr lang="en-US" sz="1600">
                <a:solidFill>
                  <a:srgbClr val="0000FF"/>
                </a:solidFill>
                <a:latin typeface="Consolas"/>
                <a:ea typeface="Consolas"/>
                <a:cs typeface="Consolas"/>
                <a:sym typeface="Consolas"/>
              </a:rPr>
              <a:t>int</a:t>
            </a:r>
            <a:r>
              <a:rPr lang="en-US" sz="1600">
                <a:solidFill>
                  <a:srgbClr val="FF0000"/>
                </a:solidFill>
                <a:latin typeface="Consolas"/>
                <a:ea typeface="Consolas"/>
                <a:cs typeface="Consolas"/>
                <a:sym typeface="Consolas"/>
              </a:rPr>
              <a:t> main</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latin typeface="Consolas"/>
                <a:ea typeface="Consolas"/>
                <a:cs typeface="Consolas"/>
                <a:sym typeface="Consolas"/>
              </a:rPr>
              <a:t>Equipo&lt;int&gt;</a:t>
            </a: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cartas</a:t>
            </a:r>
            <a:r>
              <a:rPr lang="en-US" sz="1600">
                <a:solidFill>
                  <a:srgbClr val="FF0000"/>
                </a:solidFill>
                <a:latin typeface="Consolas"/>
                <a:ea typeface="Consolas"/>
                <a:cs typeface="Consolas"/>
                <a:sym typeface="Consolas"/>
              </a:rPr>
              <a:t> </a:t>
            </a:r>
            <a:r>
              <a:rPr lang="en-US" sz="1600">
                <a:latin typeface="Consolas"/>
                <a:ea typeface="Consolas"/>
                <a:cs typeface="Consolas"/>
                <a:sym typeface="Consolas"/>
              </a:rPr>
              <a:t>= Equipo&lt;int&gt;</a:t>
            </a:r>
            <a:r>
              <a:rPr lang="en-US" sz="1600">
                <a:solidFill>
                  <a:srgbClr val="FF0000"/>
                </a:solidFill>
                <a:latin typeface="Consolas"/>
                <a:ea typeface="Consolas"/>
                <a:cs typeface="Consolas"/>
                <a:sym typeface="Consolas"/>
              </a:rPr>
              <a:t>(24)</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latin typeface="Consolas"/>
                <a:ea typeface="Consolas"/>
                <a:cs typeface="Consolas"/>
                <a:sym typeface="Consolas"/>
              </a:rPr>
              <a:t>Equipo&lt;Futbolista&gt;</a:t>
            </a: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equipoFutbol</a:t>
            </a:r>
            <a:r>
              <a:rPr lang="en-US" sz="1600">
                <a:solidFill>
                  <a:srgbClr val="FF0000"/>
                </a:solidFill>
                <a:latin typeface="Consolas"/>
                <a:ea typeface="Consolas"/>
                <a:cs typeface="Consolas"/>
                <a:sym typeface="Consolas"/>
              </a:rPr>
              <a:t> </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r>
              <a:rPr lang="en-US" sz="1600">
                <a:latin typeface="Consolas"/>
                <a:ea typeface="Consolas"/>
                <a:cs typeface="Consolas"/>
                <a:sym typeface="Consolas"/>
              </a:rPr>
              <a:t>                    Equipo&lt;Futbolista&gt;</a:t>
            </a:r>
            <a:r>
              <a:rPr lang="en-US" sz="1600">
                <a:solidFill>
                  <a:srgbClr val="FF0000"/>
                </a:solidFill>
                <a:latin typeface="Consolas"/>
                <a:ea typeface="Consolas"/>
                <a:cs typeface="Consolas"/>
                <a:sym typeface="Consolas"/>
              </a:rPr>
              <a:t>(18)</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latin typeface="Consolas"/>
                <a:ea typeface="Consolas"/>
                <a:cs typeface="Consolas"/>
                <a:sym typeface="Consolas"/>
              </a:rPr>
              <a:t>Futbolista</a:t>
            </a: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paolo</a:t>
            </a:r>
            <a:r>
              <a:rPr lang="en-US" sz="1600">
                <a:latin typeface="Consolas"/>
                <a:ea typeface="Consolas"/>
                <a:cs typeface="Consolas"/>
                <a:sym typeface="Consolas"/>
              </a:rPr>
              <a:t>(</a:t>
            </a:r>
            <a:r>
              <a:rPr lang="en-US" sz="1600">
                <a:solidFill>
                  <a:srgbClr val="FF0000"/>
                </a:solidFill>
                <a:latin typeface="Consolas"/>
                <a:ea typeface="Consolas"/>
                <a:cs typeface="Consolas"/>
                <a:sym typeface="Consolas"/>
              </a:rPr>
              <a:t>"</a:t>
            </a:r>
            <a:r>
              <a:rPr lang="en-US" sz="1600">
                <a:solidFill>
                  <a:srgbClr val="6AA84F"/>
                </a:solidFill>
                <a:latin typeface="Consolas"/>
                <a:ea typeface="Consolas"/>
                <a:cs typeface="Consolas"/>
                <a:sym typeface="Consolas"/>
              </a:rPr>
              <a:t>Paolo Guerreo"</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latin typeface="Consolas"/>
                <a:ea typeface="Consolas"/>
                <a:cs typeface="Consolas"/>
                <a:sym typeface="Consolas"/>
              </a:rPr>
              <a:t>Futbolista</a:t>
            </a: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cristian</a:t>
            </a:r>
            <a:r>
              <a:rPr lang="en-US" sz="1600">
                <a:latin typeface="Consolas"/>
                <a:ea typeface="Consolas"/>
                <a:cs typeface="Consolas"/>
                <a:sym typeface="Consolas"/>
              </a:rPr>
              <a:t>(</a:t>
            </a:r>
            <a:r>
              <a:rPr lang="en-US" sz="1600">
                <a:solidFill>
                  <a:srgbClr val="6AA84F"/>
                </a:solidFill>
                <a:latin typeface="Consolas"/>
                <a:ea typeface="Consolas"/>
                <a:cs typeface="Consolas"/>
                <a:sym typeface="Consolas"/>
              </a:rPr>
              <a:t>"Cristian Cueva"</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cartas</a:t>
            </a:r>
            <a:r>
              <a:rPr lang="en-US" sz="1600">
                <a:solidFill>
                  <a:srgbClr val="FF0000"/>
                </a:solidFill>
                <a:latin typeface="Consolas"/>
                <a:ea typeface="Consolas"/>
                <a:cs typeface="Consolas"/>
                <a:sym typeface="Consolas"/>
              </a:rPr>
              <a:t>.</a:t>
            </a:r>
            <a:r>
              <a:rPr lang="en-US" sz="1600">
                <a:solidFill>
                  <a:srgbClr val="980000"/>
                </a:solidFill>
                <a:latin typeface="Consolas"/>
                <a:ea typeface="Consolas"/>
                <a:cs typeface="Consolas"/>
                <a:sym typeface="Consolas"/>
              </a:rPr>
              <a:t>addJugador</a:t>
            </a:r>
            <a:r>
              <a:rPr lang="en-US" sz="1600">
                <a:latin typeface="Consolas"/>
                <a:ea typeface="Consolas"/>
                <a:cs typeface="Consolas"/>
                <a:sym typeface="Consolas"/>
              </a:rPr>
              <a:t>(</a:t>
            </a:r>
            <a:r>
              <a:rPr lang="en-US" sz="1600">
                <a:solidFill>
                  <a:srgbClr val="FF0000"/>
                </a:solidFill>
                <a:latin typeface="Consolas"/>
                <a:ea typeface="Consolas"/>
                <a:cs typeface="Consolas"/>
                <a:sym typeface="Consolas"/>
              </a:rPr>
              <a:t>4</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cartas</a:t>
            </a:r>
            <a:r>
              <a:rPr lang="en-US" sz="1600">
                <a:solidFill>
                  <a:srgbClr val="FF0000"/>
                </a:solidFill>
                <a:latin typeface="Consolas"/>
                <a:ea typeface="Consolas"/>
                <a:cs typeface="Consolas"/>
                <a:sym typeface="Consolas"/>
              </a:rPr>
              <a:t>.</a:t>
            </a:r>
            <a:r>
              <a:rPr lang="en-US" sz="1600">
                <a:solidFill>
                  <a:srgbClr val="980000"/>
                </a:solidFill>
                <a:latin typeface="Consolas"/>
                <a:ea typeface="Consolas"/>
                <a:cs typeface="Consolas"/>
                <a:sym typeface="Consolas"/>
              </a:rPr>
              <a:t>addJugador</a:t>
            </a:r>
            <a:r>
              <a:rPr lang="en-US" sz="1600">
                <a:latin typeface="Consolas"/>
                <a:ea typeface="Consolas"/>
                <a:cs typeface="Consolas"/>
                <a:sym typeface="Consolas"/>
              </a:rPr>
              <a:t>(</a:t>
            </a:r>
            <a:r>
              <a:rPr lang="en-US" sz="1600">
                <a:solidFill>
                  <a:srgbClr val="FF0000"/>
                </a:solidFill>
                <a:latin typeface="Consolas"/>
                <a:ea typeface="Consolas"/>
                <a:cs typeface="Consolas"/>
                <a:sym typeface="Consolas"/>
              </a:rPr>
              <a:t>12</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cartas</a:t>
            </a:r>
            <a:r>
              <a:rPr lang="en-US" sz="1600">
                <a:solidFill>
                  <a:srgbClr val="FF0000"/>
                </a:solidFill>
                <a:latin typeface="Consolas"/>
                <a:ea typeface="Consolas"/>
                <a:cs typeface="Consolas"/>
                <a:sym typeface="Consolas"/>
              </a:rPr>
              <a:t>.</a:t>
            </a:r>
            <a:r>
              <a:rPr lang="en-US" sz="1600">
                <a:solidFill>
                  <a:srgbClr val="980000"/>
                </a:solidFill>
                <a:latin typeface="Consolas"/>
                <a:ea typeface="Consolas"/>
                <a:cs typeface="Consolas"/>
                <a:sym typeface="Consolas"/>
              </a:rPr>
              <a:t>listaConvocados</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endParaRPr sz="16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Consolas"/>
              <a:buNone/>
            </a:pP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equipoFutbol</a:t>
            </a:r>
            <a:r>
              <a:rPr lang="en-US" sz="1600">
                <a:solidFill>
                  <a:srgbClr val="FF0000"/>
                </a:solidFill>
                <a:latin typeface="Consolas"/>
                <a:ea typeface="Consolas"/>
                <a:cs typeface="Consolas"/>
                <a:sym typeface="Consolas"/>
              </a:rPr>
              <a:t>.</a:t>
            </a:r>
            <a:r>
              <a:rPr lang="en-US" sz="1600">
                <a:solidFill>
                  <a:srgbClr val="980000"/>
                </a:solidFill>
                <a:latin typeface="Consolas"/>
                <a:ea typeface="Consolas"/>
                <a:cs typeface="Consolas"/>
                <a:sym typeface="Consolas"/>
              </a:rPr>
              <a:t>addJugador</a:t>
            </a:r>
            <a:r>
              <a:rPr lang="en-US" sz="1600">
                <a:solidFill>
                  <a:srgbClr val="FF0000"/>
                </a:solidFill>
                <a:latin typeface="Consolas"/>
                <a:ea typeface="Consolas"/>
                <a:cs typeface="Consolas"/>
                <a:sym typeface="Consolas"/>
              </a:rPr>
              <a:t>(paolo</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equipoFutbol</a:t>
            </a:r>
            <a:r>
              <a:rPr lang="en-US" sz="1600">
                <a:solidFill>
                  <a:srgbClr val="FF0000"/>
                </a:solidFill>
                <a:latin typeface="Consolas"/>
                <a:ea typeface="Consolas"/>
                <a:cs typeface="Consolas"/>
                <a:sym typeface="Consolas"/>
              </a:rPr>
              <a:t>.</a:t>
            </a:r>
            <a:r>
              <a:rPr lang="en-US" sz="1600">
                <a:solidFill>
                  <a:srgbClr val="980000"/>
                </a:solidFill>
                <a:latin typeface="Consolas"/>
                <a:ea typeface="Consolas"/>
                <a:cs typeface="Consolas"/>
                <a:sym typeface="Consolas"/>
              </a:rPr>
              <a:t>addJugador</a:t>
            </a:r>
            <a:r>
              <a:rPr lang="en-US" sz="1600">
                <a:solidFill>
                  <a:srgbClr val="FF0000"/>
                </a:solidFill>
                <a:latin typeface="Consolas"/>
                <a:ea typeface="Consolas"/>
                <a:cs typeface="Consolas"/>
                <a:sym typeface="Consolas"/>
              </a:rPr>
              <a:t>(cristian</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solidFill>
                  <a:srgbClr val="FF0000"/>
                </a:solidFill>
                <a:latin typeface="Consolas"/>
                <a:ea typeface="Consolas"/>
                <a:cs typeface="Consolas"/>
                <a:sym typeface="Consolas"/>
              </a:rPr>
              <a:t>  </a:t>
            </a:r>
            <a:r>
              <a:rPr lang="en-US" sz="1600">
                <a:solidFill>
                  <a:srgbClr val="980000"/>
                </a:solidFill>
                <a:latin typeface="Consolas"/>
                <a:ea typeface="Consolas"/>
                <a:cs typeface="Consolas"/>
                <a:sym typeface="Consolas"/>
              </a:rPr>
              <a:t>equipoFutbol</a:t>
            </a:r>
            <a:r>
              <a:rPr lang="en-US" sz="1600">
                <a:solidFill>
                  <a:srgbClr val="FF0000"/>
                </a:solidFill>
                <a:latin typeface="Consolas"/>
                <a:ea typeface="Consolas"/>
                <a:cs typeface="Consolas"/>
                <a:sym typeface="Consolas"/>
              </a:rPr>
              <a:t>.</a:t>
            </a:r>
            <a:r>
              <a:rPr lang="en-US" sz="1600">
                <a:solidFill>
                  <a:srgbClr val="980000"/>
                </a:solidFill>
                <a:latin typeface="Consolas"/>
                <a:ea typeface="Consolas"/>
                <a:cs typeface="Consolas"/>
                <a:sym typeface="Consolas"/>
              </a:rPr>
              <a:t>listaConvocados</a:t>
            </a: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r>
              <a:rPr lang="en-US" sz="1600">
                <a:latin typeface="Consolas"/>
                <a:ea typeface="Consolas"/>
                <a:cs typeface="Consolas"/>
                <a:sym typeface="Consolas"/>
              </a:rPr>
              <a:t>}</a:t>
            </a:r>
            <a:br>
              <a:rPr lang="en-US" sz="1600">
                <a:solidFill>
                  <a:srgbClr val="FF0000"/>
                </a:solidFill>
                <a:latin typeface="Consolas"/>
                <a:ea typeface="Consolas"/>
                <a:cs typeface="Consolas"/>
                <a:sym typeface="Consolas"/>
              </a:rPr>
            </a:br>
            <a:endParaRPr sz="1600">
              <a:solidFill>
                <a:srgbClr val="FF0000"/>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70"/>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0">
                <a:solidFill>
                  <a:schemeClr val="dk1"/>
                </a:solidFill>
              </a:rPr>
              <a:t>4. Plantillas de Clases (Clases Genéricas)       </a:t>
            </a:r>
            <a:r>
              <a:rPr lang="en-US" sz="3000">
                <a:solidFill>
                  <a:schemeClr val="dk1"/>
                </a:solidFill>
              </a:rPr>
              <a:t>...cont</a:t>
            </a:r>
            <a:endParaRPr sz="3000">
              <a:solidFill>
                <a:schemeClr val="dk1"/>
              </a:solidFill>
            </a:endParaRPr>
          </a:p>
        </p:txBody>
      </p:sp>
      <p:sp>
        <p:nvSpPr>
          <p:cNvPr id="381" name="Google Shape;381;p70"/>
          <p:cNvSpPr txBox="1"/>
          <p:nvPr>
            <p:ph idx="1" type="body"/>
          </p:nvPr>
        </p:nvSpPr>
        <p:spPr>
          <a:xfrm>
            <a:off x="838200" y="1690825"/>
            <a:ext cx="10515600" cy="7278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225925" lvl="1" marL="581525" marR="0" rtl="0" algn="just">
              <a:lnSpc>
                <a:spcPct val="9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Ejemplo</a:t>
            </a:r>
            <a:r>
              <a:rPr b="0" i="0" lang="en-US" sz="2400" u="none" cap="none" strike="noStrike">
                <a:solidFill>
                  <a:schemeClr val="dk1"/>
                </a:solidFill>
                <a:latin typeface="Arial"/>
                <a:ea typeface="Arial"/>
                <a:cs typeface="Arial"/>
                <a:sym typeface="Arial"/>
              </a:rPr>
              <a:t>: </a:t>
            </a:r>
            <a:r>
              <a:rPr lang="en-US" sz="2400">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lang="en-US" sz="2400">
                <a:solidFill>
                  <a:schemeClr val="dk1"/>
                </a:solidFill>
                <a:latin typeface="Arial"/>
                <a:ea typeface="Arial"/>
                <a:cs typeface="Arial"/>
                <a:sym typeface="Arial"/>
              </a:rPr>
              <a:t>Corrida del Programa:</a:t>
            </a:r>
            <a:endParaRPr i="0" sz="2400" u="none" cap="none" strike="noStrike">
              <a:solidFill>
                <a:srgbClr val="000000"/>
              </a:solidFill>
            </a:endParaRPr>
          </a:p>
        </p:txBody>
      </p:sp>
      <p:pic>
        <p:nvPicPr>
          <p:cNvPr id="382" name="Google Shape;382;p70"/>
          <p:cNvPicPr preferRelativeResize="0"/>
          <p:nvPr/>
        </p:nvPicPr>
        <p:blipFill>
          <a:blip r:embed="rId3">
            <a:alphaModFix/>
          </a:blip>
          <a:stretch>
            <a:fillRect/>
          </a:stretch>
        </p:blipFill>
        <p:spPr>
          <a:xfrm>
            <a:off x="2770075" y="2418625"/>
            <a:ext cx="6399451" cy="404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71"/>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Ejercicios Declaraciones del Templates</a:t>
            </a:r>
            <a:endParaRPr/>
          </a:p>
        </p:txBody>
      </p:sp>
      <p:sp>
        <p:nvSpPr>
          <p:cNvPr id="388" name="Google Shape;388;p71"/>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361950" lvl="0" marL="457200" rtl="0" algn="l">
              <a:spcBef>
                <a:spcPts val="1000"/>
              </a:spcBef>
              <a:spcAft>
                <a:spcPts val="0"/>
              </a:spcAft>
              <a:buClr>
                <a:schemeClr val="dk1"/>
              </a:buClr>
              <a:buSzPts val="2100"/>
              <a:buFont typeface="Arial"/>
              <a:buChar char="•"/>
            </a:pPr>
            <a:r>
              <a:rPr lang="en-US" sz="2100">
                <a:solidFill>
                  <a:schemeClr val="dk1"/>
                </a:solidFill>
                <a:latin typeface="Arial"/>
                <a:ea typeface="Arial"/>
                <a:cs typeface="Arial"/>
                <a:sym typeface="Arial"/>
              </a:rPr>
              <a:t>Declarar una función que toma dos parámetros de plantilla distintos de los cuales uno es el tipo de retorno y el otro es argumento.</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Declarar una clase que toma un parámetro de plantilla, el cual es una variable miembro (atributo) de la misma.</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Declarar una clase que toma dos parámetros de plantilla, uno como argumento al constructor y otro como tipo de retorno de una función miembro (método) sin argumentos.</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Declarar una clase de plantilla con un parámetro entero con un valor por defecto cualquiera y que sirva como el tamaño de un atributo array.</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Declarar una clase que tiene como amiga a una clase de plantilla distinta (con tantos parámetros como se desee).</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Declarar una clase en la que uno de los parámetros es a su vez una clase de plantilla</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72"/>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Ejercicios - Template funciones</a:t>
            </a:r>
            <a:endParaRPr/>
          </a:p>
        </p:txBody>
      </p:sp>
      <p:sp>
        <p:nvSpPr>
          <p:cNvPr id="394" name="Google Shape;394;p72"/>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400">
                <a:solidFill>
                  <a:schemeClr val="dk1"/>
                </a:solidFill>
                <a:latin typeface="Consolas"/>
                <a:ea typeface="Consolas"/>
                <a:cs typeface="Consolas"/>
                <a:sym typeface="Consolas"/>
              </a:rPr>
              <a:t>1.  Create the C++ Function Template named swap so that it has two parameters of the same type.  A Template Function created from swap will exchange the values of these two parameters.</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US" sz="1400">
                <a:solidFill>
                  <a:schemeClr val="dk1"/>
                </a:solidFill>
                <a:latin typeface="Consolas"/>
                <a:ea typeface="Consolas"/>
                <a:cs typeface="Consolas"/>
                <a:sym typeface="Consolas"/>
              </a:rPr>
              <a:t>2.  Create the C++ Function Template named multiples so that it has three parameters sum, x, and n.  The first two parameters will have the type represented by the function template type parameter WhatKind. n will always be int.  The return type is void.  All parameters are passed by value except for sum which is passed by reference.  A Template Function created from multiples will compute...</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US" sz="1400">
                <a:solidFill>
                  <a:schemeClr val="dk1"/>
                </a:solidFill>
                <a:latin typeface="Consolas"/>
                <a:ea typeface="Consolas"/>
                <a:cs typeface="Consolas"/>
                <a:sym typeface="Consolas"/>
              </a:rPr>
              <a:t>    	sum = 1 + x + 2x + 3x + ... + nx</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US" sz="1400">
                <a:solidFill>
                  <a:schemeClr val="dk1"/>
                </a:solidFill>
                <a:latin typeface="Consolas"/>
                <a:ea typeface="Consolas"/>
                <a:cs typeface="Consolas"/>
                <a:sym typeface="Consolas"/>
              </a:rPr>
              <a:t>3.  Create the C++ Function Template named init so that it has three parameters whose types are determined by the function template type parameters T1 and T2.  The function header is shown below.  init sets the value of the parameter start to a T2-type value of 1.  init</a:t>
            </a:r>
            <a:endParaRPr b="1" sz="14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US" sz="1400">
                <a:solidFill>
                  <a:schemeClr val="dk1"/>
                </a:solidFill>
                <a:latin typeface="Consolas"/>
                <a:ea typeface="Consolas"/>
                <a:cs typeface="Consolas"/>
                <a:sym typeface="Consolas"/>
              </a:rPr>
              <a:t>returns a T1-type value which is the sum of num1 and num2. </a:t>
            </a:r>
            <a:endParaRPr b="1" sz="1400">
              <a:solidFill>
                <a:schemeClr val="dk1"/>
              </a:solidFill>
              <a:latin typeface="Consolas"/>
              <a:ea typeface="Consolas"/>
              <a:cs typeface="Consolas"/>
              <a:sym typeface="Consolas"/>
            </a:endParaRPr>
          </a:p>
          <a:p>
            <a:pPr indent="0" lvl="0" marL="0" rtl="0" algn="l">
              <a:spcBef>
                <a:spcPts val="1000"/>
              </a:spcBef>
              <a:spcAft>
                <a:spcPts val="0"/>
              </a:spcAft>
              <a:buNone/>
            </a:pPr>
            <a:r>
              <a:rPr b="1" lang="en-US" sz="1400">
                <a:solidFill>
                  <a:schemeClr val="dk1"/>
                </a:solidFill>
                <a:latin typeface="Consolas"/>
                <a:ea typeface="Consolas"/>
                <a:cs typeface="Consolas"/>
                <a:sym typeface="Consolas"/>
              </a:rPr>
              <a:t>	T1 init (T1 num1, T1 num2, T2&amp; start)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5"/>
          <p:cNvSpPr txBox="1"/>
          <p:nvPr>
            <p:ph type="title"/>
          </p:nvPr>
        </p:nvSpPr>
        <p:spPr>
          <a:xfrm>
            <a:off x="1524000" y="1122362"/>
            <a:ext cx="9144000" cy="238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55"/>
          <p:cNvSpPr txBox="1"/>
          <p:nvPr>
            <p:ph idx="1" type="body"/>
          </p:nvPr>
        </p:nvSpPr>
        <p:spPr>
          <a:xfrm>
            <a:off x="1524000" y="3602037"/>
            <a:ext cx="9144000" cy="16557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73"/>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Ejercicios - Template clases</a:t>
            </a:r>
            <a:endParaRPr/>
          </a:p>
        </p:txBody>
      </p:sp>
      <p:sp>
        <p:nvSpPr>
          <p:cNvPr id="400" name="Google Shape;400;p73"/>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Font typeface="Consolas"/>
              <a:buAutoNum type="arabicPeriod"/>
            </a:pPr>
            <a:r>
              <a:rPr lang="en-US">
                <a:latin typeface="Consolas"/>
                <a:ea typeface="Consolas"/>
                <a:cs typeface="Consolas"/>
                <a:sym typeface="Consolas"/>
              </a:rPr>
              <a:t>Crear una clase generica ListaSimple que generalice un arreglo dinamico.</a:t>
            </a:r>
            <a:endParaRPr>
              <a:latin typeface="Consolas"/>
              <a:ea typeface="Consolas"/>
              <a:cs typeface="Consolas"/>
              <a:sym typeface="Consolas"/>
            </a:endParaRPr>
          </a:p>
          <a:p>
            <a:pPr indent="-406400" lvl="0" marL="457200" rtl="0" algn="l">
              <a:spcBef>
                <a:spcPts val="0"/>
              </a:spcBef>
              <a:spcAft>
                <a:spcPts val="0"/>
              </a:spcAft>
              <a:buSzPts val="2800"/>
              <a:buFont typeface="Consolas"/>
              <a:buAutoNum type="arabicPeriod"/>
            </a:pPr>
            <a:r>
              <a:rPr lang="en-US">
                <a:latin typeface="Consolas"/>
                <a:ea typeface="Consolas"/>
                <a:cs typeface="Consolas"/>
                <a:sym typeface="Consolas"/>
              </a:rPr>
              <a:t>Crear una clase ListaEnlazada que generalice la clase Lista Enlazada.</a:t>
            </a:r>
            <a:endParaRPr>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4" name="Shape 404"/>
        <p:cNvGrpSpPr/>
        <p:nvPr/>
      </p:nvGrpSpPr>
      <p:grpSpPr>
        <a:xfrm>
          <a:off x="0" y="0"/>
          <a:ext cx="0" cy="0"/>
          <a:chOff x="0" y="0"/>
          <a:chExt cx="0" cy="0"/>
        </a:xfrm>
      </p:grpSpPr>
      <p:cxnSp>
        <p:nvCxnSpPr>
          <p:cNvPr id="405" name="Google Shape;405;p74"/>
          <p:cNvCxnSpPr/>
          <p:nvPr/>
        </p:nvCxnSpPr>
        <p:spPr>
          <a:xfrm>
            <a:off x="655320" y="2316480"/>
            <a:ext cx="4572000" cy="0"/>
          </a:xfrm>
          <a:prstGeom prst="straightConnector1">
            <a:avLst/>
          </a:prstGeom>
          <a:noFill/>
          <a:ln cap="sq" cmpd="sng" w="19050">
            <a:solidFill>
              <a:schemeClr val="dk1"/>
            </a:solidFill>
            <a:prstDash val="solid"/>
            <a:round/>
            <a:headEnd len="sm" w="sm" type="none"/>
            <a:tailEnd len="sm" w="sm" type="none"/>
          </a:ln>
        </p:spPr>
      </p:cxnSp>
      <p:sp>
        <p:nvSpPr>
          <p:cNvPr descr="A picture containing building, outdoor, sky, clock  Description generated with very high confidence" id="406" name="Google Shape;406;p74"/>
          <p:cNvSpPr/>
          <p:nvPr/>
        </p:nvSpPr>
        <p:spPr>
          <a:xfrm>
            <a:off x="5878849" y="10"/>
            <a:ext cx="6313150" cy="685798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4"/>
          <p:cNvSpPr txBox="1"/>
          <p:nvPr>
            <p:ph type="title"/>
          </p:nvPr>
        </p:nvSpPr>
        <p:spPr>
          <a:xfrm>
            <a:off x="655320" y="365125"/>
            <a:ext cx="5120114" cy="169279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chemeClr val="dk1"/>
                </a:solidFill>
                <a:latin typeface="Arial"/>
                <a:ea typeface="Arial"/>
                <a:cs typeface="Arial"/>
                <a:sym typeface="Arial"/>
              </a:rPr>
              <a:t>Explorando lo aprendido</a:t>
            </a:r>
            <a:endParaRPr b="0" i="0" sz="4400" u="none" cap="none" strike="noStrike">
              <a:solidFill>
                <a:schemeClr val="dk1"/>
              </a:solidFill>
              <a:latin typeface="Arial"/>
              <a:ea typeface="Arial"/>
              <a:cs typeface="Arial"/>
              <a:sym typeface="Arial"/>
            </a:endParaRPr>
          </a:p>
        </p:txBody>
      </p:sp>
      <p:sp>
        <p:nvSpPr>
          <p:cNvPr id="408" name="Google Shape;408;p74"/>
          <p:cNvSpPr txBox="1"/>
          <p:nvPr>
            <p:ph idx="1" type="body"/>
          </p:nvPr>
        </p:nvSpPr>
        <p:spPr>
          <a:xfrm>
            <a:off x="655321" y="2575034"/>
            <a:ext cx="5120113" cy="3462228"/>
          </a:xfrm>
          <a:prstGeom prst="rect">
            <a:avLst/>
          </a:prstGeom>
          <a:noFill/>
          <a:ln>
            <a:noFill/>
          </a:ln>
        </p:spPr>
        <p:txBody>
          <a:bodyPr anchorCtr="0" anchor="t" bIns="45700" lIns="91425" spcFirstLastPara="1" rIns="91425" wrap="square" tIns="45700">
            <a:noAutofit/>
          </a:bodyPr>
          <a:lstStyle/>
          <a:p>
            <a:pPr indent="-228600" lvl="0" marL="457200" marR="0" rtl="0" algn="l">
              <a:lnSpc>
                <a:spcPct val="80000"/>
              </a:lnSpc>
              <a:spcBef>
                <a:spcPts val="1000"/>
              </a:spcBef>
              <a:spcAft>
                <a:spcPts val="0"/>
              </a:spcAft>
              <a:buClr>
                <a:srgbClr val="000000"/>
              </a:buClr>
              <a:buSzPts val="2800"/>
              <a:buFont typeface="Arial"/>
              <a:buChar char="•"/>
            </a:pPr>
            <a:r>
              <a:rPr b="1" i="0" lang="en-US" sz="1665" u="none" cap="none" strike="noStrike">
                <a:solidFill>
                  <a:srgbClr val="000000"/>
                </a:solidFill>
                <a:latin typeface="Arial"/>
                <a:ea typeface="Arial"/>
                <a:cs typeface="Arial"/>
                <a:sym typeface="Arial"/>
              </a:rPr>
              <a:t>¿Qué es </a:t>
            </a:r>
            <a:r>
              <a:rPr b="1" lang="en-US" sz="1665">
                <a:latin typeface="Arial"/>
                <a:ea typeface="Arial"/>
                <a:cs typeface="Arial"/>
                <a:sym typeface="Arial"/>
              </a:rPr>
              <a:t>el paradigma de la programación genérica</a:t>
            </a:r>
            <a:r>
              <a:rPr b="1" i="0" lang="en-US" sz="1665" u="none" cap="none" strike="noStrike">
                <a:solidFill>
                  <a:srgbClr val="000000"/>
                </a:solidFill>
                <a:latin typeface="Arial"/>
                <a:ea typeface="Arial"/>
                <a:cs typeface="Arial"/>
                <a:sym typeface="Arial"/>
              </a:rPr>
              <a:t>?</a:t>
            </a:r>
            <a:endParaRPr b="0" i="0" sz="2800" u="none" cap="none" strike="noStrike">
              <a:solidFill>
                <a:srgbClr val="000000"/>
              </a:solidFill>
              <a:latin typeface="Calibri"/>
              <a:ea typeface="Calibri"/>
              <a:cs typeface="Calibri"/>
              <a:sym typeface="Calibri"/>
            </a:endParaRPr>
          </a:p>
          <a:p>
            <a:pPr indent="-228600" lvl="0" marL="457200" marR="0" rtl="0" algn="l">
              <a:lnSpc>
                <a:spcPct val="80000"/>
              </a:lnSpc>
              <a:spcBef>
                <a:spcPts val="1000"/>
              </a:spcBef>
              <a:spcAft>
                <a:spcPts val="0"/>
              </a:spcAft>
              <a:buClr>
                <a:srgbClr val="000000"/>
              </a:buClr>
              <a:buSzPts val="2800"/>
              <a:buFont typeface="Arial"/>
              <a:buChar char="•"/>
            </a:pPr>
            <a:r>
              <a:rPr b="1" i="0" lang="en-US" sz="1665" u="none" cap="none" strike="noStrike">
                <a:solidFill>
                  <a:srgbClr val="000000"/>
                </a:solidFill>
                <a:latin typeface="Arial"/>
                <a:ea typeface="Arial"/>
                <a:cs typeface="Arial"/>
                <a:sym typeface="Arial"/>
              </a:rPr>
              <a:t>¿Qué </a:t>
            </a:r>
            <a:r>
              <a:rPr b="1" lang="en-US" sz="1665">
                <a:latin typeface="Arial"/>
                <a:ea typeface="Arial"/>
                <a:cs typeface="Arial"/>
                <a:sym typeface="Arial"/>
              </a:rPr>
              <a:t>es un template</a:t>
            </a:r>
            <a:r>
              <a:rPr b="1" i="0" lang="en-US" sz="1665" u="none" cap="none" strike="noStrike">
                <a:solidFill>
                  <a:srgbClr val="000000"/>
                </a:solidFill>
                <a:latin typeface="Arial"/>
                <a:ea typeface="Arial"/>
                <a:cs typeface="Arial"/>
                <a:sym typeface="Arial"/>
              </a:rPr>
              <a:t>?</a:t>
            </a:r>
            <a:endParaRPr b="1" i="0" sz="1665" u="none" cap="none" strike="noStrike">
              <a:solidFill>
                <a:srgbClr val="000000"/>
              </a:solidFill>
              <a:latin typeface="Arial"/>
              <a:ea typeface="Arial"/>
              <a:cs typeface="Arial"/>
              <a:sym typeface="Arial"/>
            </a:endParaRPr>
          </a:p>
          <a:p>
            <a:pPr indent="-228600" lvl="0" marL="457200" marR="0" rtl="0" algn="l">
              <a:lnSpc>
                <a:spcPct val="80000"/>
              </a:lnSpc>
              <a:spcBef>
                <a:spcPts val="1000"/>
              </a:spcBef>
              <a:spcAft>
                <a:spcPts val="0"/>
              </a:spcAft>
              <a:buClr>
                <a:srgbClr val="000000"/>
              </a:buClr>
              <a:buSzPts val="2800"/>
              <a:buFont typeface="Arial"/>
              <a:buChar char="•"/>
            </a:pPr>
            <a:r>
              <a:rPr b="1" lang="en-US" sz="1665">
                <a:solidFill>
                  <a:schemeClr val="dk1"/>
                </a:solidFill>
                <a:latin typeface="Arial"/>
                <a:ea typeface="Arial"/>
                <a:cs typeface="Arial"/>
                <a:sym typeface="Arial"/>
              </a:rPr>
              <a:t>¿Qué</a:t>
            </a:r>
            <a:r>
              <a:rPr b="1" i="0" lang="en-US" sz="1665" u="none" cap="none" strike="noStrike">
                <a:solidFill>
                  <a:srgbClr val="000000"/>
                </a:solidFill>
                <a:latin typeface="Arial"/>
                <a:ea typeface="Arial"/>
                <a:cs typeface="Arial"/>
                <a:sym typeface="Arial"/>
              </a:rPr>
              <a:t> </a:t>
            </a:r>
            <a:r>
              <a:rPr b="1" lang="en-US" sz="1665">
                <a:latin typeface="Arial"/>
                <a:ea typeface="Arial"/>
                <a:cs typeface="Arial"/>
                <a:sym typeface="Arial"/>
              </a:rPr>
              <a:t>es una plantilla de una función</a:t>
            </a:r>
            <a:r>
              <a:rPr b="1" i="0" lang="en-US" sz="1665" u="none" cap="none" strike="noStrike">
                <a:solidFill>
                  <a:srgbClr val="000000"/>
                </a:solidFill>
                <a:latin typeface="Arial"/>
                <a:ea typeface="Arial"/>
                <a:cs typeface="Arial"/>
                <a:sym typeface="Arial"/>
              </a:rPr>
              <a:t>?</a:t>
            </a:r>
            <a:endParaRPr b="1" i="0" sz="1665" u="none" cap="none" strike="noStrike">
              <a:solidFill>
                <a:srgbClr val="000000"/>
              </a:solidFill>
              <a:latin typeface="Arial"/>
              <a:ea typeface="Arial"/>
              <a:cs typeface="Arial"/>
              <a:sym typeface="Arial"/>
            </a:endParaRPr>
          </a:p>
          <a:p>
            <a:pPr indent="-228600" lvl="0" marL="457200" marR="0" rtl="0" algn="l">
              <a:lnSpc>
                <a:spcPct val="80000"/>
              </a:lnSpc>
              <a:spcBef>
                <a:spcPts val="1000"/>
              </a:spcBef>
              <a:spcAft>
                <a:spcPts val="0"/>
              </a:spcAft>
              <a:buClr>
                <a:srgbClr val="000000"/>
              </a:buClr>
              <a:buSzPts val="2800"/>
              <a:buFont typeface="Arial"/>
              <a:buChar char="•"/>
            </a:pPr>
            <a:r>
              <a:rPr b="1" lang="en-US" sz="1665">
                <a:solidFill>
                  <a:schemeClr val="dk1"/>
                </a:solidFill>
                <a:latin typeface="Arial"/>
                <a:ea typeface="Arial"/>
                <a:cs typeface="Arial"/>
                <a:sym typeface="Arial"/>
              </a:rPr>
              <a:t>¿</a:t>
            </a:r>
            <a:r>
              <a:rPr b="1" i="0" lang="en-US" sz="1665" u="none" cap="none" strike="noStrike">
                <a:solidFill>
                  <a:srgbClr val="000000"/>
                </a:solidFill>
                <a:latin typeface="Arial"/>
                <a:ea typeface="Arial"/>
                <a:cs typeface="Arial"/>
                <a:sym typeface="Arial"/>
              </a:rPr>
              <a:t>Qué </a:t>
            </a:r>
            <a:r>
              <a:rPr b="1" lang="en-US" sz="1665">
                <a:latin typeface="Arial"/>
                <a:ea typeface="Arial"/>
                <a:cs typeface="Arial"/>
                <a:sym typeface="Arial"/>
              </a:rPr>
              <a:t>es una plantilla de una </a:t>
            </a:r>
            <a:r>
              <a:rPr b="1" i="0" lang="en-US" sz="1665" u="none" cap="none" strike="noStrike">
                <a:solidFill>
                  <a:srgbClr val="000000"/>
                </a:solidFill>
                <a:latin typeface="Arial"/>
                <a:ea typeface="Arial"/>
                <a:cs typeface="Arial"/>
                <a:sym typeface="Arial"/>
              </a:rPr>
              <a:t>clase?</a:t>
            </a:r>
            <a:endParaRPr b="0" i="0" sz="2800" u="none" cap="none" strike="noStrike">
              <a:solidFill>
                <a:srgbClr val="000000"/>
              </a:solidFill>
              <a:latin typeface="Calibri"/>
              <a:ea typeface="Calibri"/>
              <a:cs typeface="Calibri"/>
              <a:sym typeface="Calibri"/>
            </a:endParaRPr>
          </a:p>
          <a:p>
            <a:pPr indent="-228600" lvl="0" marL="457200" marR="0" rtl="0" algn="l">
              <a:lnSpc>
                <a:spcPct val="80000"/>
              </a:lnSpc>
              <a:spcBef>
                <a:spcPts val="1000"/>
              </a:spcBef>
              <a:spcAft>
                <a:spcPts val="0"/>
              </a:spcAft>
              <a:buClr>
                <a:srgbClr val="000000"/>
              </a:buClr>
              <a:buSzPts val="2800"/>
              <a:buFont typeface="Arial"/>
              <a:buChar char="•"/>
            </a:pPr>
            <a:r>
              <a:rPr b="1" lang="en-US" sz="1665">
                <a:solidFill>
                  <a:schemeClr val="dk1"/>
                </a:solidFill>
                <a:latin typeface="Arial"/>
                <a:ea typeface="Arial"/>
                <a:cs typeface="Arial"/>
                <a:sym typeface="Arial"/>
              </a:rPr>
              <a:t>¿Solo se pueden usar las plantillas con tipos de datos primitivos</a:t>
            </a:r>
            <a:r>
              <a:rPr b="1" i="0" lang="en-US" sz="1665" u="none" cap="none" strike="noStrike">
                <a:solidFill>
                  <a:srgbClr val="000000"/>
                </a:solidFill>
                <a:latin typeface="Arial"/>
                <a:ea typeface="Arial"/>
                <a:cs typeface="Arial"/>
                <a:sym typeface="Arial"/>
              </a:rPr>
              <a:t>?</a:t>
            </a:r>
            <a:endParaRPr b="1" i="0" sz="1665" u="none" cap="none" strike="noStrike">
              <a:solidFill>
                <a:srgbClr val="000000"/>
              </a:solidFill>
              <a:latin typeface="Arial"/>
              <a:ea typeface="Arial"/>
              <a:cs typeface="Arial"/>
              <a:sym typeface="Arial"/>
            </a:endParaRPr>
          </a:p>
        </p:txBody>
      </p:sp>
      <p:pic>
        <p:nvPicPr>
          <p:cNvPr descr="A picture containing building, outdoor, sky, clock&#10;&#10;Description generated with very high confidence" id="409" name="Google Shape;409;p74"/>
          <p:cNvPicPr preferRelativeResize="0"/>
          <p:nvPr/>
        </p:nvPicPr>
        <p:blipFill rotWithShape="1">
          <a:blip r:embed="rId3">
            <a:alphaModFix/>
          </a:blip>
          <a:srcRect b="0" l="17899" r="20652" t="0"/>
          <a:stretch/>
        </p:blipFill>
        <p:spPr>
          <a:xfrm>
            <a:off x="5878849" y="10"/>
            <a:ext cx="6313150" cy="685799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6"/>
          <p:cNvSpPr txBox="1"/>
          <p:nvPr>
            <p:ph type="title"/>
          </p:nvPr>
        </p:nvSpPr>
        <p:spPr>
          <a:xfrm>
            <a:off x="1019697" y="270197"/>
            <a:ext cx="10515600" cy="1163700"/>
          </a:xfrm>
          <a:prstGeom prst="rect">
            <a:avLst/>
          </a:prstGeom>
          <a:solidFill>
            <a:srgbClr val="44EBD4"/>
          </a:solidFill>
          <a:ln cap="flat" cmpd="sng" w="9525">
            <a:solidFill>
              <a:schemeClr val="accent1"/>
            </a:solidFill>
            <a:prstDash val="solid"/>
            <a:miter lim="8000"/>
            <a:headEnd len="sm" w="sm" type="none"/>
            <a:tailEnd len="sm" w="sm" type="none"/>
          </a:ln>
        </p:spPr>
        <p:txBody>
          <a:bodyPr anchorCtr="0" anchor="ctr" bIns="45675" lIns="45675" spcFirstLastPara="1" rIns="45675" wrap="square" tIns="4567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Logro de la sesión:</a:t>
            </a:r>
            <a:endParaRPr b="0" i="0" sz="4400" u="none" cap="none" strike="noStrike">
              <a:solidFill>
                <a:srgbClr val="000000"/>
              </a:solidFill>
              <a:latin typeface="Calibri"/>
              <a:ea typeface="Calibri"/>
              <a:cs typeface="Calibri"/>
              <a:sym typeface="Calibri"/>
            </a:endParaRPr>
          </a:p>
        </p:txBody>
      </p:sp>
      <p:pic>
        <p:nvPicPr>
          <p:cNvPr descr="Shape 115" id="279" name="Google Shape;279;p56"/>
          <p:cNvPicPr preferRelativeResize="0"/>
          <p:nvPr/>
        </p:nvPicPr>
        <p:blipFill rotWithShape="1">
          <a:blip r:embed="rId3">
            <a:alphaModFix/>
          </a:blip>
          <a:srcRect b="0" l="0" r="0" t="0"/>
          <a:stretch/>
        </p:blipFill>
        <p:spPr>
          <a:xfrm>
            <a:off x="589144" y="5880401"/>
            <a:ext cx="498108" cy="660596"/>
          </a:xfrm>
          <a:prstGeom prst="rect">
            <a:avLst/>
          </a:prstGeom>
          <a:noFill/>
          <a:ln>
            <a:noFill/>
          </a:ln>
        </p:spPr>
      </p:pic>
      <p:pic>
        <p:nvPicPr>
          <p:cNvPr descr="Shape 116" id="280" name="Google Shape;280;p56"/>
          <p:cNvPicPr preferRelativeResize="0"/>
          <p:nvPr/>
        </p:nvPicPr>
        <p:blipFill rotWithShape="1">
          <a:blip r:embed="rId4">
            <a:alphaModFix/>
          </a:blip>
          <a:srcRect b="0" l="0" r="0" t="0"/>
          <a:stretch/>
        </p:blipFill>
        <p:spPr>
          <a:xfrm>
            <a:off x="1165209" y="5929377"/>
            <a:ext cx="632217" cy="569519"/>
          </a:xfrm>
          <a:prstGeom prst="rect">
            <a:avLst/>
          </a:prstGeom>
          <a:noFill/>
          <a:ln>
            <a:noFill/>
          </a:ln>
        </p:spPr>
      </p:pic>
      <p:sp>
        <p:nvSpPr>
          <p:cNvPr id="281" name="Google Shape;281;p56"/>
          <p:cNvSpPr txBox="1"/>
          <p:nvPr/>
        </p:nvSpPr>
        <p:spPr>
          <a:xfrm>
            <a:off x="1055550" y="1617849"/>
            <a:ext cx="10443900" cy="21189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675" lIns="45675" spcFirstLastPara="1" rIns="45675" wrap="square" tIns="45675">
            <a:noAutofit/>
          </a:bodyPr>
          <a:lstStyle/>
          <a:p>
            <a:pPr indent="0" lvl="0" marL="0" marR="0" rtl="0" algn="just">
              <a:lnSpc>
                <a:spcPct val="100000"/>
              </a:lnSpc>
              <a:spcBef>
                <a:spcPts val="0"/>
              </a:spcBef>
              <a:spcAft>
                <a:spcPts val="0"/>
              </a:spcAft>
              <a:buClr>
                <a:srgbClr val="000000"/>
              </a:buClr>
              <a:buSzPts val="2400"/>
              <a:buFont typeface="Calibri"/>
              <a:buNone/>
            </a:pPr>
            <a:r>
              <a:rPr b="1" i="0" lang="en-US" sz="3000" u="none" cap="none" strike="noStrike">
                <a:solidFill>
                  <a:srgbClr val="000000"/>
                </a:solidFill>
                <a:latin typeface="Calibri"/>
                <a:ea typeface="Calibri"/>
                <a:cs typeface="Calibri"/>
                <a:sym typeface="Calibri"/>
              </a:rPr>
              <a:t>Al finalizar</a:t>
            </a:r>
            <a:r>
              <a:rPr b="1" lang="en-US" sz="3000">
                <a:latin typeface="Calibri"/>
                <a:ea typeface="Calibri"/>
                <a:cs typeface="Calibri"/>
                <a:sym typeface="Calibri"/>
              </a:rPr>
              <a:t> </a:t>
            </a:r>
            <a:r>
              <a:rPr b="1" i="0" lang="en-US" sz="3000" u="none" cap="none" strike="noStrike">
                <a:solidFill>
                  <a:srgbClr val="000000"/>
                </a:solidFill>
                <a:latin typeface="Calibri"/>
                <a:ea typeface="Calibri"/>
                <a:cs typeface="Calibri"/>
                <a:sym typeface="Calibri"/>
              </a:rPr>
              <a:t>la sesión, los alumnos podrán entender el concepto de </a:t>
            </a:r>
            <a:r>
              <a:rPr b="1" lang="en-US" sz="3000">
                <a:latin typeface="Calibri"/>
                <a:ea typeface="Calibri"/>
                <a:cs typeface="Calibri"/>
                <a:sym typeface="Calibri"/>
              </a:rPr>
              <a:t>Programación Genérica: plantillas de funciones y</a:t>
            </a:r>
            <a:r>
              <a:rPr b="1" i="0" lang="en-US" sz="3000" u="none" cap="none" strike="noStrike">
                <a:solidFill>
                  <a:srgbClr val="000000"/>
                </a:solidFill>
                <a:latin typeface="Calibri"/>
                <a:ea typeface="Calibri"/>
                <a:cs typeface="Calibri"/>
                <a:sym typeface="Calibri"/>
              </a:rPr>
              <a:t> clases, así como su implementación en un lenguaje de programación orientado a objetos ( C++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7"/>
          <p:cNvSpPr txBox="1"/>
          <p:nvPr>
            <p:ph type="title"/>
          </p:nvPr>
        </p:nvSpPr>
        <p:spPr>
          <a:xfrm>
            <a:off x="838200" y="365125"/>
            <a:ext cx="10515600" cy="1325563"/>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000" u="none" cap="none" strike="noStrike">
                <a:solidFill>
                  <a:srgbClr val="000000"/>
                </a:solidFill>
                <a:latin typeface="Calibri"/>
                <a:ea typeface="Calibri"/>
                <a:cs typeface="Calibri"/>
                <a:sym typeface="Calibri"/>
              </a:rPr>
              <a:t>Contenido:</a:t>
            </a:r>
            <a:endParaRPr b="1" i="0" sz="4400" u="none" cap="none" strike="noStrike">
              <a:solidFill>
                <a:srgbClr val="000000"/>
              </a:solidFill>
              <a:latin typeface="Calibri"/>
              <a:ea typeface="Calibri"/>
              <a:cs typeface="Calibri"/>
              <a:sym typeface="Calibri"/>
            </a:endParaRPr>
          </a:p>
        </p:txBody>
      </p:sp>
      <p:sp>
        <p:nvSpPr>
          <p:cNvPr id="287" name="Google Shape;287;p57"/>
          <p:cNvSpPr txBox="1"/>
          <p:nvPr>
            <p:ph idx="1" type="body"/>
          </p:nvPr>
        </p:nvSpPr>
        <p:spPr>
          <a:xfrm>
            <a:off x="838200" y="1825625"/>
            <a:ext cx="10515600" cy="43512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444500" lvl="0" marL="914400" marR="0" rtl="0" algn="l">
              <a:lnSpc>
                <a:spcPct val="100000"/>
              </a:lnSpc>
              <a:spcBef>
                <a:spcPts val="0"/>
              </a:spcBef>
              <a:spcAft>
                <a:spcPts val="0"/>
              </a:spcAft>
              <a:buClr>
                <a:srgbClr val="000000"/>
              </a:buClr>
              <a:buSzPts val="3400"/>
              <a:buFont typeface="Arial"/>
              <a:buAutoNum type="arabicPeriod"/>
            </a:pPr>
            <a:r>
              <a:rPr b="1" lang="en-US" sz="3400"/>
              <a:t>Paradigma Programación Genérica</a:t>
            </a:r>
            <a:endParaRPr b="1" sz="3400"/>
          </a:p>
          <a:p>
            <a:pPr indent="-444500" lvl="0" marL="914400" marR="0" rtl="0" algn="l">
              <a:lnSpc>
                <a:spcPct val="100000"/>
              </a:lnSpc>
              <a:spcBef>
                <a:spcPts val="0"/>
              </a:spcBef>
              <a:spcAft>
                <a:spcPts val="0"/>
              </a:spcAft>
              <a:buClr>
                <a:srgbClr val="000000"/>
              </a:buClr>
              <a:buSzPts val="3400"/>
              <a:buFont typeface="Arial"/>
              <a:buAutoNum type="arabicPeriod"/>
            </a:pPr>
            <a:r>
              <a:rPr b="1" lang="en-US" sz="3400"/>
              <a:t>Plantillas (Template)</a:t>
            </a:r>
            <a:endParaRPr b="1" sz="3400"/>
          </a:p>
          <a:p>
            <a:pPr indent="-444500" lvl="0" marL="914400" marR="0" rtl="0" algn="l">
              <a:lnSpc>
                <a:spcPct val="100000"/>
              </a:lnSpc>
              <a:spcBef>
                <a:spcPts val="0"/>
              </a:spcBef>
              <a:spcAft>
                <a:spcPts val="0"/>
              </a:spcAft>
              <a:buClr>
                <a:srgbClr val="000000"/>
              </a:buClr>
              <a:buSzPts val="3400"/>
              <a:buFont typeface="Arial"/>
              <a:buAutoNum type="arabicPeriod"/>
            </a:pPr>
            <a:r>
              <a:rPr b="1" lang="en-US" sz="3400"/>
              <a:t>Plantillas de Funciones (Funciones </a:t>
            </a:r>
            <a:r>
              <a:rPr b="1" lang="en-US" sz="3400"/>
              <a:t>Genéricas)</a:t>
            </a:r>
            <a:endParaRPr b="1" i="0" sz="3400" u="none" cap="none" strike="noStrike">
              <a:solidFill>
                <a:srgbClr val="000000"/>
              </a:solidFill>
              <a:latin typeface="Calibri"/>
              <a:ea typeface="Calibri"/>
              <a:cs typeface="Calibri"/>
              <a:sym typeface="Calibri"/>
            </a:endParaRPr>
          </a:p>
          <a:p>
            <a:pPr indent="-444500" lvl="0" marL="914400" marR="0" rtl="0" algn="l">
              <a:lnSpc>
                <a:spcPct val="100000"/>
              </a:lnSpc>
              <a:spcBef>
                <a:spcPts val="0"/>
              </a:spcBef>
              <a:spcAft>
                <a:spcPts val="0"/>
              </a:spcAft>
              <a:buClr>
                <a:srgbClr val="000000"/>
              </a:buClr>
              <a:buSzPts val="3400"/>
              <a:buFont typeface="Arial"/>
              <a:buAutoNum type="arabicPeriod"/>
            </a:pPr>
            <a:r>
              <a:rPr b="1" lang="en-US" sz="3400"/>
              <a:t>Plantillas de Clases (Clases Genéricas)</a:t>
            </a:r>
            <a:endParaRPr b="1" i="0" sz="3400" u="none" cap="none" strike="noStrike">
              <a:solidFill>
                <a:srgbClr val="000000"/>
              </a:solidFill>
              <a:latin typeface="Calibri"/>
              <a:ea typeface="Calibri"/>
              <a:cs typeface="Calibri"/>
              <a:sym typeface="Calibri"/>
            </a:endParaRPr>
          </a:p>
          <a:p>
            <a:pPr indent="-444500" lvl="0" marL="914400" marR="0" rtl="0" algn="l">
              <a:lnSpc>
                <a:spcPct val="100000"/>
              </a:lnSpc>
              <a:spcBef>
                <a:spcPts val="0"/>
              </a:spcBef>
              <a:spcAft>
                <a:spcPts val="0"/>
              </a:spcAft>
              <a:buClr>
                <a:srgbClr val="000000"/>
              </a:buClr>
              <a:buSzPts val="3400"/>
              <a:buFont typeface="Arial"/>
              <a:buAutoNum type="arabicPeriod"/>
            </a:pPr>
            <a:r>
              <a:rPr b="1" lang="en-US" sz="3400"/>
              <a:t>Librería de Plantillas Estándar (</a:t>
            </a:r>
            <a:r>
              <a:rPr b="1" lang="en-US" sz="3400">
                <a:solidFill>
                  <a:schemeClr val="dk1"/>
                </a:solidFill>
              </a:rPr>
              <a:t>STL </a:t>
            </a:r>
            <a:r>
              <a:rPr b="1" lang="en-US" sz="3400"/>
              <a:t>)</a:t>
            </a:r>
            <a:endParaRPr b="1" i="0" sz="3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8"/>
          <p:cNvSpPr txBox="1"/>
          <p:nvPr>
            <p:ph type="title"/>
          </p:nvPr>
        </p:nvSpPr>
        <p:spPr>
          <a:xfrm>
            <a:off x="415597" y="2867799"/>
            <a:ext cx="11360700" cy="1122300"/>
          </a:xfrm>
          <a:prstGeom prst="rect">
            <a:avLst/>
          </a:prstGeom>
          <a:solidFill>
            <a:srgbClr val="CFE2F3"/>
          </a:solidFill>
          <a:ln>
            <a:noFill/>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585858"/>
              </a:buClr>
              <a:buSzPts val="1900"/>
              <a:buFont typeface="Calibri"/>
              <a:buNone/>
            </a:pPr>
            <a:r>
              <a:rPr b="1" i="0" lang="en-US" sz="4800" u="none" cap="none" strike="noStrike">
                <a:solidFill>
                  <a:srgbClr val="585858"/>
                </a:solidFill>
                <a:latin typeface="Calibri"/>
                <a:ea typeface="Calibri"/>
                <a:cs typeface="Calibri"/>
                <a:sym typeface="Calibri"/>
              </a:rPr>
              <a:t>1. </a:t>
            </a:r>
            <a:r>
              <a:rPr lang="en-US"/>
              <a:t>Paradigma Programación Genérica</a:t>
            </a:r>
            <a:endParaRPr b="1" i="0" sz="4800" u="none" cap="none" strike="noStrike">
              <a:solidFill>
                <a:srgbClr val="585858"/>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9"/>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482600" lvl="0" marL="914400" marR="0" rtl="0" algn="l">
              <a:lnSpc>
                <a:spcPct val="90000"/>
              </a:lnSpc>
              <a:spcBef>
                <a:spcPts val="0"/>
              </a:spcBef>
              <a:spcAft>
                <a:spcPts val="0"/>
              </a:spcAft>
              <a:buClr>
                <a:srgbClr val="000000"/>
              </a:buClr>
              <a:buSzPts val="4000"/>
              <a:buFont typeface="Calibri"/>
              <a:buAutoNum type="arabicPeriod"/>
            </a:pPr>
            <a:r>
              <a:rPr lang="en-US" sz="4000"/>
              <a:t>Definición</a:t>
            </a:r>
            <a:endParaRPr b="1" i="0" sz="4400" u="none" cap="none" strike="noStrike">
              <a:solidFill>
                <a:srgbClr val="000000"/>
              </a:solidFill>
              <a:latin typeface="Calibri"/>
              <a:ea typeface="Calibri"/>
              <a:cs typeface="Calibri"/>
              <a:sym typeface="Calibri"/>
            </a:endParaRPr>
          </a:p>
        </p:txBody>
      </p:sp>
      <p:sp>
        <p:nvSpPr>
          <p:cNvPr id="298" name="Google Shape;298;p59"/>
          <p:cNvSpPr txBox="1"/>
          <p:nvPr>
            <p:ph idx="1" type="body"/>
          </p:nvPr>
        </p:nvSpPr>
        <p:spPr>
          <a:xfrm>
            <a:off x="838200" y="1825625"/>
            <a:ext cx="10515600" cy="43512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0" lvl="0" marL="457200" marR="0" rtl="0" algn="just">
              <a:lnSpc>
                <a:spcPct val="100000"/>
              </a:lnSpc>
              <a:spcBef>
                <a:spcPts val="500"/>
              </a:spcBef>
              <a:spcAft>
                <a:spcPts val="0"/>
              </a:spcAft>
              <a:buNone/>
            </a:pPr>
            <a:r>
              <a:rPr i="1" lang="en-US" sz="3000"/>
              <a:t>“</a:t>
            </a:r>
            <a:r>
              <a:rPr i="1" lang="en-US" sz="3000"/>
              <a:t>La programación genérica consiste en abstraer y clasificar algoritmos y estructuras de datos. Se inspira en Knuth y no en la teoría de tipos. Su objetivo es la construcción incremental de catálogos sistemáticos de algoritmos y estructuras de datos útiles, eficientes y abstractos. Tal empresa es todavía un sueño</a:t>
            </a:r>
            <a:r>
              <a:rPr i="1" lang="en-US" sz="3000"/>
              <a:t>”</a:t>
            </a:r>
            <a:r>
              <a:rPr i="1" lang="en-US" sz="3000"/>
              <a:t>.</a:t>
            </a:r>
            <a:r>
              <a:rPr b="0" i="1" lang="en-US" sz="3000" u="none" cap="none" strike="noStrike">
                <a:solidFill>
                  <a:schemeClr val="dk1"/>
                </a:solidFill>
                <a:latin typeface="Arial"/>
                <a:ea typeface="Arial"/>
                <a:cs typeface="Arial"/>
                <a:sym typeface="Arial"/>
              </a:rPr>
              <a:t> </a:t>
            </a:r>
            <a:endParaRPr b="0" i="1" sz="3000" u="none" cap="none" strike="noStrike">
              <a:solidFill>
                <a:schemeClr val="dk1"/>
              </a:solidFill>
              <a:latin typeface="Arial"/>
              <a:ea typeface="Arial"/>
              <a:cs typeface="Arial"/>
              <a:sym typeface="Arial"/>
            </a:endParaRPr>
          </a:p>
          <a:p>
            <a:pPr indent="0" lvl="0" marL="457200" marR="0" rtl="0" algn="r">
              <a:lnSpc>
                <a:spcPct val="100000"/>
              </a:lnSpc>
              <a:spcBef>
                <a:spcPts val="1500"/>
              </a:spcBef>
              <a:spcAft>
                <a:spcPts val="1500"/>
              </a:spcAft>
              <a:buNone/>
            </a:pPr>
            <a:r>
              <a:rPr i="1" lang="en-US" sz="2400">
                <a:solidFill>
                  <a:schemeClr val="dk1"/>
                </a:solidFill>
                <a:latin typeface="Arial"/>
                <a:ea typeface="Arial"/>
                <a:cs typeface="Arial"/>
                <a:sym typeface="Arial"/>
              </a:rPr>
              <a:t>Alexander Stepanov, Short History of STL</a:t>
            </a:r>
            <a:endParaRPr i="1"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0"/>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482600" lvl="0" marL="914400" marR="0" rtl="0" algn="l">
              <a:lnSpc>
                <a:spcPct val="90000"/>
              </a:lnSpc>
              <a:spcBef>
                <a:spcPts val="0"/>
              </a:spcBef>
              <a:spcAft>
                <a:spcPts val="0"/>
              </a:spcAft>
              <a:buClr>
                <a:srgbClr val="000000"/>
              </a:buClr>
              <a:buSzPts val="4000"/>
              <a:buFont typeface="Calibri"/>
              <a:buAutoNum type="arabicPeriod"/>
            </a:pPr>
            <a:r>
              <a:rPr lang="en-US" sz="4000"/>
              <a:t>Definición</a:t>
            </a:r>
            <a:endParaRPr b="1" i="0" sz="4400" u="none" cap="none" strike="noStrike">
              <a:solidFill>
                <a:srgbClr val="000000"/>
              </a:solidFill>
              <a:latin typeface="Calibri"/>
              <a:ea typeface="Calibri"/>
              <a:cs typeface="Calibri"/>
              <a:sym typeface="Calibri"/>
            </a:endParaRPr>
          </a:p>
        </p:txBody>
      </p:sp>
      <p:sp>
        <p:nvSpPr>
          <p:cNvPr id="304" name="Google Shape;304;p60"/>
          <p:cNvSpPr txBox="1"/>
          <p:nvPr>
            <p:ph idx="1" type="body"/>
          </p:nvPr>
        </p:nvSpPr>
        <p:spPr>
          <a:xfrm>
            <a:off x="838200" y="1825625"/>
            <a:ext cx="10515600" cy="43512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0" lvl="0" marL="457200" marR="0" rtl="0" algn="just">
              <a:lnSpc>
                <a:spcPct val="100000"/>
              </a:lnSpc>
              <a:spcBef>
                <a:spcPts val="500"/>
              </a:spcBef>
              <a:spcAft>
                <a:spcPts val="0"/>
              </a:spcAft>
              <a:buNone/>
            </a:pPr>
            <a:r>
              <a:rPr i="1" lang="en-US" sz="3000"/>
              <a:t>“</a:t>
            </a:r>
            <a:r>
              <a:rPr i="1" lang="en-US" sz="3000"/>
              <a:t>Siguiendo a Stepanov, podemos definir la programación genérica sin mencionar las características del lenguaje: elevar algoritmos y estructuras de datos desde ejemplos concretos a su forma más general y abstracta</a:t>
            </a:r>
            <a:r>
              <a:rPr i="1" lang="en-US" sz="3000"/>
              <a:t>”</a:t>
            </a:r>
            <a:r>
              <a:rPr i="1" lang="en-US" sz="3000"/>
              <a:t>.</a:t>
            </a:r>
            <a:r>
              <a:rPr b="0" i="1" lang="en-US" sz="3000" u="none" cap="none" strike="noStrike">
                <a:solidFill>
                  <a:schemeClr val="dk1"/>
                </a:solidFill>
                <a:latin typeface="Arial"/>
                <a:ea typeface="Arial"/>
                <a:cs typeface="Arial"/>
                <a:sym typeface="Arial"/>
              </a:rPr>
              <a:t> </a:t>
            </a:r>
            <a:endParaRPr b="0" i="1" sz="3000" u="none" cap="none" strike="noStrike">
              <a:solidFill>
                <a:schemeClr val="dk1"/>
              </a:solidFill>
              <a:latin typeface="Arial"/>
              <a:ea typeface="Arial"/>
              <a:cs typeface="Arial"/>
              <a:sym typeface="Arial"/>
            </a:endParaRPr>
          </a:p>
          <a:p>
            <a:pPr indent="0" lvl="0" marL="457200" marR="0" rtl="0" algn="r">
              <a:lnSpc>
                <a:spcPct val="100000"/>
              </a:lnSpc>
              <a:spcBef>
                <a:spcPts val="1500"/>
              </a:spcBef>
              <a:spcAft>
                <a:spcPts val="0"/>
              </a:spcAft>
              <a:buNone/>
            </a:pPr>
            <a:r>
              <a:t/>
            </a:r>
            <a:endParaRPr i="1" sz="2400">
              <a:solidFill>
                <a:schemeClr val="dk1"/>
              </a:solidFill>
              <a:latin typeface="Arial"/>
              <a:ea typeface="Arial"/>
              <a:cs typeface="Arial"/>
              <a:sym typeface="Arial"/>
            </a:endParaRPr>
          </a:p>
          <a:p>
            <a:pPr indent="0" lvl="0" marL="457200" marR="0" rtl="0" algn="r">
              <a:lnSpc>
                <a:spcPct val="100000"/>
              </a:lnSpc>
              <a:spcBef>
                <a:spcPts val="1500"/>
              </a:spcBef>
              <a:spcAft>
                <a:spcPts val="0"/>
              </a:spcAft>
              <a:buNone/>
            </a:pPr>
            <a:r>
              <a:rPr i="1" lang="en-US" sz="2400">
                <a:solidFill>
                  <a:schemeClr val="dk1"/>
                </a:solidFill>
                <a:latin typeface="Arial"/>
                <a:ea typeface="Arial"/>
                <a:cs typeface="Arial"/>
                <a:sym typeface="Arial"/>
              </a:rPr>
              <a:t>Bjarne Stroustrup, Evolving a language in and for the real world:</a:t>
            </a:r>
            <a:endParaRPr i="1" sz="2400">
              <a:solidFill>
                <a:schemeClr val="dk1"/>
              </a:solidFill>
              <a:latin typeface="Arial"/>
              <a:ea typeface="Arial"/>
              <a:cs typeface="Arial"/>
              <a:sym typeface="Arial"/>
            </a:endParaRPr>
          </a:p>
          <a:p>
            <a:pPr indent="0" lvl="0" marL="457200" marR="0" rtl="0" algn="r">
              <a:lnSpc>
                <a:spcPct val="100000"/>
              </a:lnSpc>
              <a:spcBef>
                <a:spcPts val="1500"/>
              </a:spcBef>
              <a:spcAft>
                <a:spcPts val="1500"/>
              </a:spcAft>
              <a:buNone/>
            </a:pPr>
            <a:r>
              <a:rPr i="1" lang="en-US" sz="2400">
                <a:solidFill>
                  <a:schemeClr val="dk1"/>
                </a:solidFill>
                <a:latin typeface="Arial"/>
                <a:ea typeface="Arial"/>
                <a:cs typeface="Arial"/>
                <a:sym typeface="Arial"/>
              </a:rPr>
              <a:t> C++ 1991-2006</a:t>
            </a:r>
            <a:endParaRPr i="1"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61"/>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t>2. Plantillas (Templates)</a:t>
            </a:r>
            <a:endParaRPr b="1" i="0" sz="4400" u="none" cap="none" strike="noStrike">
              <a:solidFill>
                <a:srgbClr val="000000"/>
              </a:solidFill>
              <a:latin typeface="Calibri"/>
              <a:ea typeface="Calibri"/>
              <a:cs typeface="Calibri"/>
              <a:sym typeface="Calibri"/>
            </a:endParaRPr>
          </a:p>
        </p:txBody>
      </p:sp>
      <p:sp>
        <p:nvSpPr>
          <p:cNvPr id="310" name="Google Shape;310;p61"/>
          <p:cNvSpPr txBox="1"/>
          <p:nvPr>
            <p:ph idx="1" type="body"/>
          </p:nvPr>
        </p:nvSpPr>
        <p:spPr>
          <a:xfrm>
            <a:off x="838200" y="1825625"/>
            <a:ext cx="10515600" cy="43512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302125" lvl="1" marL="581525" marR="0" rtl="0" algn="just">
              <a:lnSpc>
                <a:spcPct val="9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En C++ permiten que un </a:t>
            </a:r>
            <a:r>
              <a:rPr lang="en-US" sz="3600">
                <a:solidFill>
                  <a:srgbClr val="0000FF"/>
                </a:solidFill>
                <a:latin typeface="Arial"/>
                <a:ea typeface="Arial"/>
                <a:cs typeface="Arial"/>
                <a:sym typeface="Arial"/>
              </a:rPr>
              <a:t>tipo</a:t>
            </a:r>
            <a:r>
              <a:rPr lang="en-US" sz="3600">
                <a:solidFill>
                  <a:schemeClr val="dk1"/>
                </a:solidFill>
                <a:latin typeface="Arial"/>
                <a:ea typeface="Arial"/>
                <a:cs typeface="Arial"/>
                <a:sym typeface="Arial"/>
              </a:rPr>
              <a:t> pueda ser utilizado como </a:t>
            </a:r>
            <a:r>
              <a:rPr lang="en-US" sz="3600">
                <a:solidFill>
                  <a:srgbClr val="0000FF"/>
                </a:solidFill>
                <a:latin typeface="Arial"/>
                <a:ea typeface="Arial"/>
                <a:cs typeface="Arial"/>
                <a:sym typeface="Arial"/>
              </a:rPr>
              <a:t>parámetro</a:t>
            </a:r>
            <a:r>
              <a:rPr lang="en-US" sz="3600">
                <a:solidFill>
                  <a:schemeClr val="dk1"/>
                </a:solidFill>
                <a:latin typeface="Arial"/>
                <a:ea typeface="Arial"/>
                <a:cs typeface="Arial"/>
                <a:sym typeface="Arial"/>
              </a:rPr>
              <a:t> en la </a:t>
            </a:r>
            <a:r>
              <a:rPr lang="en-US" sz="3600">
                <a:solidFill>
                  <a:srgbClr val="0000FF"/>
                </a:solidFill>
                <a:latin typeface="Arial"/>
                <a:ea typeface="Arial"/>
                <a:cs typeface="Arial"/>
                <a:sym typeface="Arial"/>
              </a:rPr>
              <a:t>definición</a:t>
            </a:r>
            <a:r>
              <a:rPr lang="en-US" sz="3600">
                <a:solidFill>
                  <a:schemeClr val="dk1"/>
                </a:solidFill>
                <a:latin typeface="Arial"/>
                <a:ea typeface="Arial"/>
                <a:cs typeface="Arial"/>
                <a:sym typeface="Arial"/>
              </a:rPr>
              <a:t> de una </a:t>
            </a:r>
            <a:r>
              <a:rPr lang="en-US" sz="3600">
                <a:solidFill>
                  <a:srgbClr val="0000FF"/>
                </a:solidFill>
                <a:latin typeface="Arial"/>
                <a:ea typeface="Arial"/>
                <a:cs typeface="Arial"/>
                <a:sym typeface="Arial"/>
              </a:rPr>
              <a:t>clase</a:t>
            </a:r>
            <a:r>
              <a:rPr lang="en-US" sz="3600">
                <a:solidFill>
                  <a:schemeClr val="dk1"/>
                </a:solidFill>
                <a:latin typeface="Arial"/>
                <a:ea typeface="Arial"/>
                <a:cs typeface="Arial"/>
                <a:sym typeface="Arial"/>
              </a:rPr>
              <a:t> o una </a:t>
            </a:r>
            <a:r>
              <a:rPr lang="en-US" sz="3600">
                <a:solidFill>
                  <a:srgbClr val="0000FF"/>
                </a:solidFill>
                <a:latin typeface="Arial"/>
                <a:ea typeface="Arial"/>
                <a:cs typeface="Arial"/>
                <a:sym typeface="Arial"/>
              </a:rPr>
              <a:t>función</a:t>
            </a: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3600">
              <a:solidFill>
                <a:schemeClr val="dk1"/>
              </a:solidFill>
              <a:latin typeface="Arial"/>
              <a:ea typeface="Arial"/>
              <a:cs typeface="Arial"/>
              <a:sym typeface="Arial"/>
            </a:endParaRPr>
          </a:p>
          <a:p>
            <a:pPr indent="-302125" lvl="1" marL="581525" marR="0" rtl="0" algn="just">
              <a:lnSpc>
                <a:spcPct val="9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Permite un </a:t>
            </a:r>
            <a:r>
              <a:rPr lang="en-US" sz="3600">
                <a:solidFill>
                  <a:srgbClr val="0000FF"/>
                </a:solidFill>
                <a:latin typeface="Arial"/>
                <a:ea typeface="Arial"/>
                <a:cs typeface="Arial"/>
                <a:sym typeface="Arial"/>
              </a:rPr>
              <a:t>nivel de abstracción superior </a:t>
            </a:r>
            <a:r>
              <a:rPr lang="en-US" sz="3600">
                <a:solidFill>
                  <a:schemeClr val="dk1"/>
                </a:solidFill>
                <a:latin typeface="Arial"/>
                <a:ea typeface="Arial"/>
                <a:cs typeface="Arial"/>
                <a:sym typeface="Arial"/>
              </a:rPr>
              <a:t>al de una </a:t>
            </a:r>
            <a:r>
              <a:rPr lang="en-US" sz="3600">
                <a:solidFill>
                  <a:srgbClr val="0000FF"/>
                </a:solidFill>
                <a:latin typeface="Arial"/>
                <a:ea typeface="Arial"/>
                <a:cs typeface="Arial"/>
                <a:sym typeface="Arial"/>
              </a:rPr>
              <a:t>función o clase concreta. </a:t>
            </a:r>
            <a:endParaRPr sz="3600">
              <a:solidFill>
                <a:srgbClr val="0000FF"/>
              </a:solidFill>
              <a:latin typeface="Arial"/>
              <a:ea typeface="Arial"/>
              <a:cs typeface="Arial"/>
              <a:sym typeface="Arial"/>
            </a:endParaRPr>
          </a:p>
          <a:p>
            <a:pPr indent="0" lvl="0" marL="0" marR="0" rtl="0" algn="just">
              <a:lnSpc>
                <a:spcPct val="90000"/>
              </a:lnSpc>
              <a:spcBef>
                <a:spcPts val="0"/>
              </a:spcBef>
              <a:spcAft>
                <a:spcPts val="0"/>
              </a:spcAft>
              <a:buNone/>
            </a:pPr>
            <a:r>
              <a:t/>
            </a:r>
            <a:endParaRPr sz="3600">
              <a:solidFill>
                <a:schemeClr val="dk1"/>
              </a:solidFill>
              <a:latin typeface="Arial"/>
              <a:ea typeface="Arial"/>
              <a:cs typeface="Arial"/>
              <a:sym typeface="Arial"/>
            </a:endParaRPr>
          </a:p>
          <a:p>
            <a:pPr indent="0" lvl="0" marL="457200" marR="0" rtl="0" algn="just">
              <a:lnSpc>
                <a:spcPct val="90000"/>
              </a:lnSpc>
              <a:spcBef>
                <a:spcPts val="0"/>
              </a:spcBef>
              <a:spcAft>
                <a:spcPts val="0"/>
              </a:spcAft>
              <a:buNone/>
            </a:pPr>
            <a:br>
              <a:rPr lang="en-US" sz="3600">
                <a:solidFill>
                  <a:schemeClr val="dk1"/>
                </a:solidFill>
                <a:latin typeface="Arial"/>
                <a:ea typeface="Arial"/>
                <a:cs typeface="Arial"/>
                <a:sym typeface="Arial"/>
              </a:rPr>
            </a:br>
            <a:br>
              <a:rPr lang="en-US" sz="3600">
                <a:solidFill>
                  <a:schemeClr val="dk1"/>
                </a:solidFill>
                <a:latin typeface="Arial"/>
                <a:ea typeface="Arial"/>
                <a:cs typeface="Arial"/>
                <a:sym typeface="Arial"/>
              </a:rPr>
            </a:br>
            <a:endParaRPr b="1" i="0" sz="36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62"/>
          <p:cNvSpPr txBox="1"/>
          <p:nvPr>
            <p:ph type="title"/>
          </p:nvPr>
        </p:nvSpPr>
        <p:spPr>
          <a:xfrm>
            <a:off x="838200" y="365125"/>
            <a:ext cx="10515600" cy="13257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t>2. Plantillas (Templates)</a:t>
            </a:r>
            <a:endParaRPr b="1" i="0" sz="4400" u="none" cap="none" strike="noStrike">
              <a:solidFill>
                <a:srgbClr val="000000"/>
              </a:solidFill>
              <a:latin typeface="Calibri"/>
              <a:ea typeface="Calibri"/>
              <a:cs typeface="Calibri"/>
              <a:sym typeface="Calibri"/>
            </a:endParaRPr>
          </a:p>
        </p:txBody>
      </p:sp>
      <p:sp>
        <p:nvSpPr>
          <p:cNvPr id="316" name="Google Shape;316;p62"/>
          <p:cNvSpPr txBox="1"/>
          <p:nvPr>
            <p:ph idx="1" type="body"/>
          </p:nvPr>
        </p:nvSpPr>
        <p:spPr>
          <a:xfrm>
            <a:off x="838200" y="1825625"/>
            <a:ext cx="10515600" cy="4351200"/>
          </a:xfrm>
          <a:prstGeom prst="rect">
            <a:avLst/>
          </a:prstGeom>
          <a:noFill/>
          <a:ln>
            <a:noFill/>
          </a:ln>
          <a:effectLst>
            <a:outerShdw blurRad="57150" rotWithShape="0" algn="bl" dir="5400000" dist="19050">
              <a:srgbClr val="000000">
                <a:alpha val="50000"/>
              </a:srgbClr>
            </a:outerShdw>
          </a:effectLst>
        </p:spPr>
        <p:txBody>
          <a:bodyPr anchorCtr="0" anchor="t" bIns="45675" lIns="45675" spcFirstLastPara="1" rIns="45675" wrap="square" tIns="45675">
            <a:noAutofit/>
          </a:bodyPr>
          <a:lstStyle/>
          <a:p>
            <a:pPr indent="-302125" lvl="1" marL="581525" marR="0" rtl="0" algn="just">
              <a:lnSpc>
                <a:spcPct val="9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Las </a:t>
            </a:r>
            <a:r>
              <a:rPr lang="en-US" sz="3600">
                <a:solidFill>
                  <a:srgbClr val="0000FF"/>
                </a:solidFill>
                <a:latin typeface="Arial"/>
                <a:ea typeface="Arial"/>
                <a:cs typeface="Arial"/>
                <a:sym typeface="Arial"/>
              </a:rPr>
              <a:t>Plantillas</a:t>
            </a:r>
            <a:r>
              <a:rPr lang="en-US" sz="3600">
                <a:solidFill>
                  <a:schemeClr val="dk1"/>
                </a:solidFill>
                <a:latin typeface="Arial"/>
                <a:ea typeface="Arial"/>
                <a:cs typeface="Arial"/>
                <a:sym typeface="Arial"/>
              </a:rPr>
              <a:t> se denominan </a:t>
            </a:r>
            <a:r>
              <a:rPr lang="en-US" sz="3600">
                <a:solidFill>
                  <a:srgbClr val="0000FF"/>
                </a:solidFill>
                <a:latin typeface="Arial"/>
                <a:ea typeface="Arial"/>
                <a:cs typeface="Arial"/>
                <a:sym typeface="Arial"/>
              </a:rPr>
              <a:t>funciones</a:t>
            </a:r>
            <a:r>
              <a:rPr lang="en-US" sz="3600">
                <a:latin typeface="Arial"/>
                <a:ea typeface="Arial"/>
                <a:cs typeface="Arial"/>
                <a:sym typeface="Arial"/>
              </a:rPr>
              <a:t> o</a:t>
            </a:r>
            <a:r>
              <a:rPr lang="en-US" sz="3600">
                <a:solidFill>
                  <a:srgbClr val="0000FF"/>
                </a:solidFill>
                <a:latin typeface="Arial"/>
                <a:ea typeface="Arial"/>
                <a:cs typeface="Arial"/>
                <a:sym typeface="Arial"/>
              </a:rPr>
              <a:t> clases genéricas </a:t>
            </a:r>
            <a:r>
              <a:rPr lang="en-US" sz="3600">
                <a:solidFill>
                  <a:schemeClr val="dk1"/>
                </a:solidFill>
                <a:latin typeface="Arial"/>
                <a:ea typeface="Arial"/>
                <a:cs typeface="Arial"/>
                <a:sym typeface="Arial"/>
              </a:rPr>
              <a:t>(parametrizadas). </a:t>
            </a:r>
            <a:endParaRPr sz="3600">
              <a:solidFill>
                <a:schemeClr val="dk1"/>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3600">
              <a:solidFill>
                <a:schemeClr val="dk1"/>
              </a:solidFill>
              <a:latin typeface="Arial"/>
              <a:ea typeface="Arial"/>
              <a:cs typeface="Arial"/>
              <a:sym typeface="Arial"/>
            </a:endParaRPr>
          </a:p>
          <a:p>
            <a:pPr indent="-302125" lvl="1" marL="581525" marR="0" rtl="0" algn="just">
              <a:lnSpc>
                <a:spcPct val="9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Una </a:t>
            </a:r>
            <a:r>
              <a:rPr lang="en-US" sz="3600">
                <a:solidFill>
                  <a:srgbClr val="0000FF"/>
                </a:solidFill>
                <a:latin typeface="Arial"/>
                <a:ea typeface="Arial"/>
                <a:cs typeface="Arial"/>
                <a:sym typeface="Arial"/>
              </a:rPr>
              <a:t>plantilla</a:t>
            </a:r>
            <a:r>
              <a:rPr lang="en-US" sz="3600">
                <a:solidFill>
                  <a:schemeClr val="dk1"/>
                </a:solidFill>
                <a:latin typeface="Arial"/>
                <a:ea typeface="Arial"/>
                <a:cs typeface="Arial"/>
                <a:sym typeface="Arial"/>
              </a:rPr>
              <a:t> genera la definición de una clase o de una función mediante uno o varios parámetros. A esta </a:t>
            </a:r>
            <a:r>
              <a:rPr lang="en-US" sz="3600">
                <a:solidFill>
                  <a:srgbClr val="0000FF"/>
                </a:solidFill>
                <a:latin typeface="Arial"/>
                <a:ea typeface="Arial"/>
                <a:cs typeface="Arial"/>
                <a:sym typeface="Arial"/>
              </a:rPr>
              <a:t>instancia concreta </a:t>
            </a:r>
            <a:r>
              <a:rPr lang="en-US" sz="3600">
                <a:solidFill>
                  <a:schemeClr val="dk1"/>
                </a:solidFill>
                <a:latin typeface="Arial"/>
                <a:ea typeface="Arial"/>
                <a:cs typeface="Arial"/>
                <a:sym typeface="Arial"/>
              </a:rPr>
              <a:t>de la clase o función generada, se la denomina </a:t>
            </a:r>
            <a:r>
              <a:rPr lang="en-US" sz="3600">
                <a:solidFill>
                  <a:srgbClr val="0000FF"/>
                </a:solidFill>
                <a:latin typeface="Arial"/>
                <a:ea typeface="Arial"/>
                <a:cs typeface="Arial"/>
                <a:sym typeface="Arial"/>
              </a:rPr>
              <a:t>especialización</a:t>
            </a:r>
            <a:r>
              <a:rPr lang="en-US" sz="3600">
                <a:solidFill>
                  <a:schemeClr val="dk1"/>
                </a:solidFill>
                <a:latin typeface="Arial"/>
                <a:ea typeface="Arial"/>
                <a:cs typeface="Arial"/>
                <a:sym typeface="Arial"/>
              </a:rPr>
              <a:t> o </a:t>
            </a:r>
            <a:r>
              <a:rPr lang="en-US" sz="3600">
                <a:solidFill>
                  <a:srgbClr val="0000FF"/>
                </a:solidFill>
                <a:latin typeface="Arial"/>
                <a:ea typeface="Arial"/>
                <a:cs typeface="Arial"/>
                <a:sym typeface="Arial"/>
              </a:rPr>
              <a:t>especialidad</a:t>
            </a:r>
            <a:r>
              <a:rPr lang="en-US" sz="3600">
                <a:solidFill>
                  <a:schemeClr val="dk1"/>
                </a:solidFill>
                <a:latin typeface="Arial"/>
                <a:ea typeface="Arial"/>
                <a:cs typeface="Arial"/>
                <a:sym typeface="Arial"/>
              </a:rPr>
              <a:t> de la </a:t>
            </a:r>
            <a:r>
              <a:rPr lang="en-US" sz="3600">
                <a:solidFill>
                  <a:srgbClr val="0000FF"/>
                </a:solidFill>
                <a:latin typeface="Arial"/>
                <a:ea typeface="Arial"/>
                <a:cs typeface="Arial"/>
                <a:sym typeface="Arial"/>
              </a:rPr>
              <a:t>plantilla</a:t>
            </a: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a:p>
            <a:pPr indent="0" lvl="0" marL="457200" marR="0" rtl="0" algn="just">
              <a:lnSpc>
                <a:spcPct val="90000"/>
              </a:lnSpc>
              <a:spcBef>
                <a:spcPts val="0"/>
              </a:spcBef>
              <a:spcAft>
                <a:spcPts val="0"/>
              </a:spcAft>
              <a:buNone/>
            </a:pPr>
            <a:br>
              <a:rPr lang="en-US" sz="3600">
                <a:solidFill>
                  <a:schemeClr val="dk1"/>
                </a:solidFill>
                <a:latin typeface="Arial"/>
                <a:ea typeface="Arial"/>
                <a:cs typeface="Arial"/>
                <a:sym typeface="Arial"/>
              </a:rPr>
            </a:br>
            <a:br>
              <a:rPr lang="en-US" sz="3600">
                <a:solidFill>
                  <a:schemeClr val="dk1"/>
                </a:solidFill>
                <a:latin typeface="Arial"/>
                <a:ea typeface="Arial"/>
                <a:cs typeface="Arial"/>
                <a:sym typeface="Arial"/>
              </a:rPr>
            </a:br>
            <a:endParaRPr b="1" i="0" sz="36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