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D51-CDD7-46AF-9A8B-EFE6286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393B-4888-4CAF-B4A7-BABE586A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77CA-6CCB-4A4A-9478-4667A12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FAF-6C34-4EBD-A296-B5BEEAF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BD9F-2C59-457F-833D-ACC02F31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3541-1D84-4CCA-9F44-21FDD512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E8B-2915-43ED-B4D9-049C2934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23F-03D8-442A-805B-0148D5E7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A6-0011-4ED9-AFAA-53EAAA8E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475-D20F-4E10-96E5-5FCBFB5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730B-23AC-4376-8D5B-58229D92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8A1-98BF-42E1-BC7E-14F4908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BEBC-9FE6-4DFA-8453-BC5513D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9CCA-75EC-4DD4-9274-521B66C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78D8-62A1-40DC-8C55-450DCE7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3B5-CC6E-48B9-86D5-3976D63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2300-EEFF-4DE3-A298-2F6E17D4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C7DD-1B5D-494A-85B3-664049F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4FED-3EBB-4F5B-9807-03846844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14F8-21F6-4724-A631-CE23E8C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2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ECD-9260-4A8F-878A-C246B159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AF6E-2EDF-4055-80AD-6EC0D05F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465A-86CA-41F9-B10F-AF098B9A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A955-5F8B-4C0D-B381-F9A9DFA8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EF50-6AAC-4195-A454-ED113D8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5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188C-B707-454A-9441-9C92E57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E887-6DFA-49F5-88E7-935122F4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FB5A-1EFE-4AAA-8C0C-A434880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EEBA-A2DF-4BA9-B35F-D4D85DC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880C-3841-43F0-BBE8-61815FE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3790-AEAF-477C-970D-22B8F43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01F-FFA0-44EF-A647-1D600B6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7772-18B0-490C-BE2E-E9E0A1F8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C8C5-FD3F-4846-B4A8-0A28A5DE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77302-8B5A-41C3-92D1-95B48F37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E2C4D-6511-4D02-8A34-8A93B449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8070-A828-4FAC-B3F1-57DC498D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A1A3-0AD4-4BD4-8218-D5517ED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58F5-BF06-4FE6-9D32-283E849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3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F50-AFB6-4BD7-A1B5-DB24E6C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BD328-93D6-4A8C-B27E-F76A3EE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20E0-EAFE-4D13-94A8-18A3BA61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3D7B4-2BA3-4A35-8862-6D2CF081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4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D8C5F-B45B-4BF4-B8D7-DD2492B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6830-208E-4998-81F0-E7681F5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6620-0A53-410B-84C9-A59DBC6C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5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FF-459D-4C42-B5D8-E1E60DB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55C4-C34A-4619-8265-3D4534F9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2982-AD9D-4155-8374-A0AD4EFB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CE8-EA39-4C40-9B38-F0EFF99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097E-3BD3-487A-B8A7-258CC93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8BE0-FE73-4321-A8F9-5E30C5D1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F79A-E585-4B13-A696-B4DE273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5A88-25E9-48B9-8EDA-D58A64BF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6839-8DAA-4610-A1C2-86C2ADF9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5C85-C5E4-46CB-8DE2-6AE2F1CB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1F1-795A-4595-B1B2-8AB0D8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3078-27AB-458B-AEFE-93AB18A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B47E-E0A9-4F25-8EC3-40BA8158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BD5-C1F9-4BD2-AC3C-9A20711F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A1A3-F797-4C33-A183-2A23D6D32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E649-B73B-4477-B0E0-354D57AB8D4C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509B-DA4D-48A2-B446-77DD2852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6F6-D3E7-4AA9-B706-B4D062EF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88534" y="525755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75182" y="554344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5181" y="602512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8F2E54-EFC5-4866-9267-E1A313E937F3}"/>
              </a:ext>
            </a:extLst>
          </p:cNvPr>
          <p:cNvCxnSpPr>
            <a:cxnSpLocks/>
          </p:cNvCxnSpPr>
          <p:nvPr/>
        </p:nvCxnSpPr>
        <p:spPr>
          <a:xfrm>
            <a:off x="5468580" y="434943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2839F-7CE3-4B9B-BB00-823188DF88C1}"/>
              </a:ext>
            </a:extLst>
          </p:cNvPr>
          <p:cNvCxnSpPr>
            <a:cxnSpLocks/>
          </p:cNvCxnSpPr>
          <p:nvPr/>
        </p:nvCxnSpPr>
        <p:spPr>
          <a:xfrm flipH="1">
            <a:off x="5468580" y="4844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59692" y="1600805"/>
            <a:ext cx="20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757484" y="2064051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65B33-CF2C-4136-8A7A-5E69FEC1B073}"/>
              </a:ext>
            </a:extLst>
          </p:cNvPr>
          <p:cNvSpPr txBox="1"/>
          <p:nvPr/>
        </p:nvSpPr>
        <p:spPr>
          <a:xfrm rot="457508">
            <a:off x="5432375" y="4213092"/>
            <a:ext cx="206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 of Text.txt chunk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B26C13-0287-4131-8AE8-B7BEB313400E}"/>
              </a:ext>
            </a:extLst>
          </p:cNvPr>
          <p:cNvSpPr txBox="1"/>
          <p:nvPr/>
        </p:nvSpPr>
        <p:spPr>
          <a:xfrm rot="21272344">
            <a:off x="5815973" y="4690787"/>
            <a:ext cx="138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44319" y="5103406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61354" y="576891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68042-EFE6-401C-B40F-F49A16DE908B}"/>
              </a:ext>
            </a:extLst>
          </p:cNvPr>
          <p:cNvSpPr txBox="1"/>
          <p:nvPr/>
        </p:nvSpPr>
        <p:spPr>
          <a:xfrm>
            <a:off x="3763115" y="291624"/>
            <a:ext cx="135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FF0000"/>
                </a:solidFill>
              </a:rPr>
              <a:t>Excluding Stun/Turn</a:t>
            </a:r>
          </a:p>
        </p:txBody>
      </p:sp>
    </p:spTree>
    <p:extLst>
      <p:ext uri="{BB962C8B-B14F-4D97-AF65-F5344CB8AC3E}">
        <p14:creationId xmlns:p14="http://schemas.microsoft.com/office/powerpoint/2010/main" val="4740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78519" y="3063016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75183" y="354462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8314" y="4001409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86848" y="1600805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435570" y="2064051"/>
            <a:ext cx="208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IP and chunks no.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40178" y="290470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30968" y="3390469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564983" y="3843970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Time out or chunk missing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3580" y="3379048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775" y="3242709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882EC6-CE17-4603-9487-023E93D20ADF}"/>
              </a:ext>
            </a:extLst>
          </p:cNvPr>
          <p:cNvCxnSpPr>
            <a:cxnSpLocks/>
          </p:cNvCxnSpPr>
          <p:nvPr/>
        </p:nvCxnSpPr>
        <p:spPr>
          <a:xfrm>
            <a:off x="5452961" y="5406366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5238DE-6122-4201-B387-867479672558}"/>
              </a:ext>
            </a:extLst>
          </p:cNvPr>
          <p:cNvSpPr txBox="1"/>
          <p:nvPr/>
        </p:nvSpPr>
        <p:spPr>
          <a:xfrm rot="457508">
            <a:off x="5509156" y="5270027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F8987F-F75E-42CD-902E-C31477D857C2}"/>
              </a:ext>
            </a:extLst>
          </p:cNvPr>
          <p:cNvSpPr txBox="1"/>
          <p:nvPr/>
        </p:nvSpPr>
        <p:spPr>
          <a:xfrm rot="457508">
            <a:off x="5860314" y="4207533"/>
            <a:ext cx="1341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>
                <a:solidFill>
                  <a:srgbClr val="C00000"/>
                </a:solidFill>
              </a:rPr>
              <a:t>When request fails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28CC9A-E6B0-464E-8739-875D498378AE}"/>
              </a:ext>
            </a:extLst>
          </p:cNvPr>
          <p:cNvCxnSpPr>
            <a:cxnSpLocks/>
          </p:cNvCxnSpPr>
          <p:nvPr/>
        </p:nvCxnSpPr>
        <p:spPr>
          <a:xfrm flipH="1">
            <a:off x="3492098" y="4431646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A97C3-9B41-44B9-8434-95A0A299B892}"/>
              </a:ext>
            </a:extLst>
          </p:cNvPr>
          <p:cNvCxnSpPr>
            <a:cxnSpLocks/>
          </p:cNvCxnSpPr>
          <p:nvPr/>
        </p:nvCxnSpPr>
        <p:spPr>
          <a:xfrm>
            <a:off x="3478746" y="4717536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C1385D-B2D8-4257-B7AC-B1F66E763D9F}"/>
              </a:ext>
            </a:extLst>
          </p:cNvPr>
          <p:cNvCxnSpPr>
            <a:cxnSpLocks/>
          </p:cNvCxnSpPr>
          <p:nvPr/>
        </p:nvCxnSpPr>
        <p:spPr>
          <a:xfrm>
            <a:off x="3492098" y="5086049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90EC4E-140C-4956-BFCA-31A778345114}"/>
              </a:ext>
            </a:extLst>
          </p:cNvPr>
          <p:cNvSpPr txBox="1"/>
          <p:nvPr/>
        </p:nvSpPr>
        <p:spPr>
          <a:xfrm rot="21272344">
            <a:off x="3626706" y="427097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7EF73-28C2-4EBB-A7A2-FF791E7C2BCA}"/>
              </a:ext>
            </a:extLst>
          </p:cNvPr>
          <p:cNvSpPr txBox="1"/>
          <p:nvPr/>
        </p:nvSpPr>
        <p:spPr>
          <a:xfrm rot="457508">
            <a:off x="3453756" y="4877407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262A3BB-18A9-4C3C-BE5D-2C659B897ABD}"/>
              </a:ext>
            </a:extLst>
          </p:cNvPr>
          <p:cNvSpPr/>
          <p:nvPr/>
        </p:nvSpPr>
        <p:spPr>
          <a:xfrm>
            <a:off x="3209267" y="4305948"/>
            <a:ext cx="132082" cy="1368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D974A-A487-46D3-B90A-6693166B0930}"/>
              </a:ext>
            </a:extLst>
          </p:cNvPr>
          <p:cNvSpPr txBox="1"/>
          <p:nvPr/>
        </p:nvSpPr>
        <p:spPr>
          <a:xfrm>
            <a:off x="2219250" y="4851579"/>
            <a:ext cx="1056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Different Peer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4FE2D5F-D982-4A00-947A-59B5A3D6FB75}"/>
              </a:ext>
            </a:extLst>
          </p:cNvPr>
          <p:cNvCxnSpPr>
            <a:stCxn id="47" idx="1"/>
            <a:endCxn id="53" idx="2"/>
          </p:cNvCxnSpPr>
          <p:nvPr/>
        </p:nvCxnSpPr>
        <p:spPr>
          <a:xfrm rot="10800000">
            <a:off x="4461280" y="4119744"/>
            <a:ext cx="1404967" cy="13727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668A50-1404-4080-BF78-4F1105C7CBF5}"/>
              </a:ext>
            </a:extLst>
          </p:cNvPr>
          <p:cNvSpPr txBox="1"/>
          <p:nvPr/>
        </p:nvSpPr>
        <p:spPr>
          <a:xfrm>
            <a:off x="3763115" y="291624"/>
            <a:ext cx="135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FF0000"/>
                </a:solidFill>
              </a:rPr>
              <a:t>Excluding Stun/Turn</a:t>
            </a:r>
          </a:p>
        </p:txBody>
      </p:sp>
    </p:spTree>
    <p:extLst>
      <p:ext uri="{BB962C8B-B14F-4D97-AF65-F5344CB8AC3E}">
        <p14:creationId xmlns:p14="http://schemas.microsoft.com/office/powerpoint/2010/main" val="20399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D3E1-8D09-427D-8491-A3C394D0E969}"/>
              </a:ext>
            </a:extLst>
          </p:cNvPr>
          <p:cNvSpPr/>
          <p:nvPr/>
        </p:nvSpPr>
        <p:spPr>
          <a:xfrm>
            <a:off x="3110295" y="4571740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438E7-6F1E-45C0-8A1D-25D2C821E83E}"/>
              </a:ext>
            </a:extLst>
          </p:cNvPr>
          <p:cNvSpPr/>
          <p:nvPr/>
        </p:nvSpPr>
        <p:spPr>
          <a:xfrm>
            <a:off x="3110295" y="4918811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Directory of chunks: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Chunk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Port number (For NAT)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6AD9B-CBB7-4332-81BC-30E116C8B452}"/>
              </a:ext>
            </a:extLst>
          </p:cNvPr>
          <p:cNvSpPr/>
          <p:nvPr/>
        </p:nvSpPr>
        <p:spPr>
          <a:xfrm>
            <a:off x="7186161" y="4577917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761C0-D1A1-4560-A8B0-F6D4F5762AD3}"/>
              </a:ext>
            </a:extLst>
          </p:cNvPr>
          <p:cNvSpPr/>
          <p:nvPr/>
        </p:nvSpPr>
        <p:spPr>
          <a:xfrm>
            <a:off x="7186161" y="4924988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Boolean array to check downloaded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peer IP and chunk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Folder containing all the chunks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1FCA3-D8E8-4277-9E7F-44CBD719D0CA}"/>
              </a:ext>
            </a:extLst>
          </p:cNvPr>
          <p:cNvSpPr/>
          <p:nvPr/>
        </p:nvSpPr>
        <p:spPr>
          <a:xfrm>
            <a:off x="5438569" y="24028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D38F9-EBD7-4833-94E5-93C869E14A80}"/>
              </a:ext>
            </a:extLst>
          </p:cNvPr>
          <p:cNvSpPr/>
          <p:nvPr/>
        </p:nvSpPr>
        <p:spPr>
          <a:xfrm>
            <a:off x="5438569" y="884363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35569-7C2E-4A25-AB78-3D93D65E2700}"/>
              </a:ext>
            </a:extLst>
          </p:cNvPr>
          <p:cNvSpPr/>
          <p:nvPr/>
        </p:nvSpPr>
        <p:spPr>
          <a:xfrm>
            <a:off x="2904500" y="293564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0990-DA95-4E48-93EB-86D615A37B9B}"/>
              </a:ext>
            </a:extLst>
          </p:cNvPr>
          <p:cNvSpPr/>
          <p:nvPr/>
        </p:nvSpPr>
        <p:spPr>
          <a:xfrm>
            <a:off x="3348907" y="219254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31B67-AE8C-4CAC-A420-22540EB4455B}"/>
              </a:ext>
            </a:extLst>
          </p:cNvPr>
          <p:cNvSpPr/>
          <p:nvPr/>
        </p:nvSpPr>
        <p:spPr>
          <a:xfrm>
            <a:off x="3348907" y="382336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6881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DD298-536B-44E0-9313-53FDC025C721}"/>
              </a:ext>
            </a:extLst>
          </p:cNvPr>
          <p:cNvSpPr/>
          <p:nvPr/>
        </p:nvSpPr>
        <p:spPr>
          <a:xfrm>
            <a:off x="405361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CC982-899F-45CA-BA11-A492716DDDE7}"/>
              </a:ext>
            </a:extLst>
          </p:cNvPr>
          <p:cNvSpPr/>
          <p:nvPr/>
        </p:nvSpPr>
        <p:spPr>
          <a:xfrm>
            <a:off x="3348907" y="3597543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611BF-F298-4F12-BE12-9F0C905B1E8F}"/>
              </a:ext>
            </a:extLst>
          </p:cNvPr>
          <p:cNvSpPr/>
          <p:nvPr/>
        </p:nvSpPr>
        <p:spPr>
          <a:xfrm>
            <a:off x="405361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F04F1-9257-419F-B41D-1AE808E3BABA}"/>
              </a:ext>
            </a:extLst>
          </p:cNvPr>
          <p:cNvCxnSpPr>
            <a:stCxn id="20" idx="3"/>
          </p:cNvCxnSpPr>
          <p:nvPr/>
        </p:nvCxnSpPr>
        <p:spPr>
          <a:xfrm flipV="1">
            <a:off x="3793314" y="3103621"/>
            <a:ext cx="260304" cy="55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FA6C15-3844-43F9-81DB-EB9CCA97CAFB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3348907" y="2539620"/>
            <a:ext cx="444407" cy="3960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CB414-34AA-4575-80E8-E537C80D542E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3348907" y="3282717"/>
            <a:ext cx="444407" cy="314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FEA4AD-8519-41FF-8809-151E02548AC8}"/>
              </a:ext>
            </a:extLst>
          </p:cNvPr>
          <p:cNvSpPr/>
          <p:nvPr/>
        </p:nvSpPr>
        <p:spPr>
          <a:xfrm>
            <a:off x="8536626" y="296178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9478E-CBCA-4613-A7A3-D1F42BFB248B}"/>
              </a:ext>
            </a:extLst>
          </p:cNvPr>
          <p:cNvSpPr/>
          <p:nvPr/>
        </p:nvSpPr>
        <p:spPr>
          <a:xfrm>
            <a:off x="8019912" y="218701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8CA313-0D8C-41D0-A99E-D9679A580290}"/>
              </a:ext>
            </a:extLst>
          </p:cNvPr>
          <p:cNvSpPr/>
          <p:nvPr/>
        </p:nvSpPr>
        <p:spPr>
          <a:xfrm>
            <a:off x="8019912" y="381782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073A20-3BBF-489E-B9FE-974ACF06FF82}"/>
              </a:ext>
            </a:extLst>
          </p:cNvPr>
          <p:cNvSpPr/>
          <p:nvPr/>
        </p:nvSpPr>
        <p:spPr>
          <a:xfrm>
            <a:off x="750319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>
                <a:solidFill>
                  <a:schemeClr val="tx1"/>
                </a:solidFill>
              </a:rPr>
              <a:t>6881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505762-B127-4337-A6CE-B6DEC70D0802}"/>
              </a:ext>
            </a:extLst>
          </p:cNvPr>
          <p:cNvSpPr/>
          <p:nvPr/>
        </p:nvSpPr>
        <p:spPr>
          <a:xfrm>
            <a:off x="8019912" y="3592004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B3383-7C3E-4E70-A69D-39147F39BBA4}"/>
              </a:ext>
            </a:extLst>
          </p:cNvPr>
          <p:cNvSpPr/>
          <p:nvPr/>
        </p:nvSpPr>
        <p:spPr>
          <a:xfrm>
            <a:off x="750319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05A5B8-FCA8-4366-A62C-F58F514413A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392012" y="3135325"/>
            <a:ext cx="1446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ADD69-6619-4485-9A42-1AA88690B3F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8464319" y="2534081"/>
            <a:ext cx="516714" cy="4277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DD157-5A3D-4C5D-BB27-AB24F0933048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8464319" y="3308860"/>
            <a:ext cx="516714" cy="283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297BFA9-1E21-4B68-B917-AA2F88A3B627}"/>
              </a:ext>
            </a:extLst>
          </p:cNvPr>
          <p:cNvCxnSpPr>
            <a:cxnSpLocks/>
            <a:stCxn id="21" idx="0"/>
            <a:endCxn id="16" idx="1"/>
          </p:cNvCxnSpPr>
          <p:nvPr/>
        </p:nvCxnSpPr>
        <p:spPr>
          <a:xfrm rot="5400000" flipH="1" flipV="1">
            <a:off x="4048616" y="802597"/>
            <a:ext cx="1134650" cy="1645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C86762-A3B3-4B12-BC82-A9A8938DDA03}"/>
              </a:ext>
            </a:extLst>
          </p:cNvPr>
          <p:cNvSpPr txBox="1"/>
          <p:nvPr/>
        </p:nvSpPr>
        <p:spPr>
          <a:xfrm>
            <a:off x="5245899" y="1282025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filename/IP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534A98A-7620-40AA-B618-9018F0ED08B3}"/>
              </a:ext>
            </a:extLst>
          </p:cNvPr>
          <p:cNvCxnSpPr>
            <a:cxnSpLocks/>
            <a:stCxn id="44" idx="0"/>
            <a:endCxn id="16" idx="3"/>
          </p:cNvCxnSpPr>
          <p:nvPr/>
        </p:nvCxnSpPr>
        <p:spPr>
          <a:xfrm rot="16200000" flipV="1">
            <a:off x="6831296" y="553987"/>
            <a:ext cx="1129111" cy="2136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AE8D43F-11B7-47FD-BFFE-0F0FD934474F}"/>
              </a:ext>
            </a:extLst>
          </p:cNvPr>
          <p:cNvSpPr txBox="1"/>
          <p:nvPr/>
        </p:nvSpPr>
        <p:spPr>
          <a:xfrm>
            <a:off x="6974567" y="800282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5ADF47-4D63-47C6-BCC9-FB3259C1DD61}"/>
              </a:ext>
            </a:extLst>
          </p:cNvPr>
          <p:cNvSpPr txBox="1"/>
          <p:nvPr/>
        </p:nvSpPr>
        <p:spPr>
          <a:xfrm>
            <a:off x="4887585" y="2894481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247B9A-7842-4FE9-805F-0C7212068BA7}"/>
              </a:ext>
            </a:extLst>
          </p:cNvPr>
          <p:cNvSpPr txBox="1"/>
          <p:nvPr/>
        </p:nvSpPr>
        <p:spPr>
          <a:xfrm>
            <a:off x="6988368" y="3664638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123D3C-5641-4EBD-BCBA-7F47E0D4E856}"/>
              </a:ext>
            </a:extLst>
          </p:cNvPr>
          <p:cNvSpPr txBox="1"/>
          <p:nvPr/>
        </p:nvSpPr>
        <p:spPr>
          <a:xfrm>
            <a:off x="6671090" y="321892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9B952C-E7C2-4B7D-B4AB-78FD40FA3F18}"/>
              </a:ext>
            </a:extLst>
          </p:cNvPr>
          <p:cNvSpPr txBox="1"/>
          <p:nvPr/>
        </p:nvSpPr>
        <p:spPr>
          <a:xfrm>
            <a:off x="4237721" y="408448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D852A9-91D5-4EDF-92E4-732C27E5147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82976" y="587351"/>
            <a:ext cx="0" cy="2970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275474-ABFE-42B2-BCEC-BDDCD106C661}"/>
              </a:ext>
            </a:extLst>
          </p:cNvPr>
          <p:cNvSpPr txBox="1"/>
          <p:nvPr/>
        </p:nvSpPr>
        <p:spPr>
          <a:xfrm>
            <a:off x="3190389" y="806361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7D051-BA48-4A7A-874E-13C496923B39}"/>
              </a:ext>
            </a:extLst>
          </p:cNvPr>
          <p:cNvCxnSpPr>
            <a:cxnSpLocks/>
          </p:cNvCxnSpPr>
          <p:nvPr/>
        </p:nvCxnSpPr>
        <p:spPr>
          <a:xfrm>
            <a:off x="4942432" y="3137792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740FF-436A-4B91-B5E4-54F26430DD81}"/>
              </a:ext>
            </a:extLst>
          </p:cNvPr>
          <p:cNvCxnSpPr>
            <a:cxnSpLocks/>
          </p:cNvCxnSpPr>
          <p:nvPr/>
        </p:nvCxnSpPr>
        <p:spPr>
          <a:xfrm flipH="1">
            <a:off x="4942432" y="3282717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3DBEA3-DA97-44D4-A1B8-6ABCF09C7D64}"/>
              </a:ext>
            </a:extLst>
          </p:cNvPr>
          <p:cNvCxnSpPr>
            <a:cxnSpLocks/>
          </p:cNvCxnSpPr>
          <p:nvPr/>
        </p:nvCxnSpPr>
        <p:spPr>
          <a:xfrm flipV="1">
            <a:off x="4237721" y="4091754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00BDA0-CFC3-4116-9A97-217B6F513E3C}"/>
              </a:ext>
            </a:extLst>
          </p:cNvPr>
          <p:cNvCxnSpPr>
            <a:cxnSpLocks/>
          </p:cNvCxnSpPr>
          <p:nvPr/>
        </p:nvCxnSpPr>
        <p:spPr>
          <a:xfrm flipH="1">
            <a:off x="4237721" y="3902873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A453BC7-C0C6-499B-B80D-BD4E1E83BC1E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4237721" y="1183301"/>
            <a:ext cx="1186958" cy="1182784"/>
          </a:xfrm>
          <a:prstGeom prst="bentConnector3">
            <a:avLst>
              <a:gd name="adj1" fmla="val 32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35A97CB-53CC-4037-8DF3-CFC3EBBB363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27383" y="1178697"/>
            <a:ext cx="1692529" cy="1181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B28220-702B-41D5-AEF2-658EB8D899EE}"/>
              </a:ext>
            </a:extLst>
          </p:cNvPr>
          <p:cNvSpPr txBox="1"/>
          <p:nvPr/>
        </p:nvSpPr>
        <p:spPr>
          <a:xfrm>
            <a:off x="5542954" y="4104562"/>
            <a:ext cx="135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FF0000"/>
                </a:solidFill>
              </a:rPr>
              <a:t>Excluding Stun/Turn</a:t>
            </a:r>
          </a:p>
        </p:txBody>
      </p:sp>
    </p:spTree>
    <p:extLst>
      <p:ext uri="{BB962C8B-B14F-4D97-AF65-F5344CB8AC3E}">
        <p14:creationId xmlns:p14="http://schemas.microsoft.com/office/powerpoint/2010/main" val="4239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250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Chen Xian Chong Marcus</cp:lastModifiedBy>
  <cp:revision>17</cp:revision>
  <dcterms:created xsi:type="dcterms:W3CDTF">2018-10-16T12:04:31Z</dcterms:created>
  <dcterms:modified xsi:type="dcterms:W3CDTF">2018-11-15T14:06:40Z</dcterms:modified>
</cp:coreProperties>
</file>