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59" r:id="rId7"/>
    <p:sldId id="264" r:id="rId8"/>
    <p:sldId id="263" r:id="rId9"/>
    <p:sldId id="269" r:id="rId10"/>
    <p:sldId id="270" r:id="rId11"/>
    <p:sldId id="262" r:id="rId12"/>
    <p:sldId id="265" r:id="rId13"/>
    <p:sldId id="266" r:id="rId14"/>
    <p:sldId id="271" r:id="rId15"/>
    <p:sldId id="268" r:id="rId16"/>
    <p:sldId id="273" r:id="rId17"/>
    <p:sldId id="274" r:id="rId18"/>
    <p:sldId id="275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7" d="100"/>
          <a:sy n="67" d="100"/>
        </p:scale>
        <p:origin x="78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5A3B-4741-4390-80CC-0398A28C9BE6}" type="datetimeFigureOut">
              <a:rPr lang="en-SG" smtClean="0"/>
              <a:t>2014-Oct-02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B8-E56B-40D8-A0E1-12EF01296A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389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5A3B-4741-4390-80CC-0398A28C9BE6}" type="datetimeFigureOut">
              <a:rPr lang="en-SG" smtClean="0"/>
              <a:t>2014-Oct-02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B8-E56B-40D8-A0E1-12EF01296A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751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5A3B-4741-4390-80CC-0398A28C9BE6}" type="datetimeFigureOut">
              <a:rPr lang="en-SG" smtClean="0"/>
              <a:t>2014-Oct-02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B8-E56B-40D8-A0E1-12EF01296A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283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5A3B-4741-4390-80CC-0398A28C9BE6}" type="datetimeFigureOut">
              <a:rPr lang="en-SG" smtClean="0"/>
              <a:t>2014-Oct-02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B8-E56B-40D8-A0E1-12EF01296A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950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5A3B-4741-4390-80CC-0398A28C9BE6}" type="datetimeFigureOut">
              <a:rPr lang="en-SG" smtClean="0"/>
              <a:t>2014-Oct-02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B8-E56B-40D8-A0E1-12EF01296A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225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5A3B-4741-4390-80CC-0398A28C9BE6}" type="datetimeFigureOut">
              <a:rPr lang="en-SG" smtClean="0"/>
              <a:t>2014-Oct-02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B8-E56B-40D8-A0E1-12EF01296A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500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5A3B-4741-4390-80CC-0398A28C9BE6}" type="datetimeFigureOut">
              <a:rPr lang="en-SG" smtClean="0"/>
              <a:t>2014-Oct-02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B8-E56B-40D8-A0E1-12EF01296A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20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5A3B-4741-4390-80CC-0398A28C9BE6}" type="datetimeFigureOut">
              <a:rPr lang="en-SG" smtClean="0"/>
              <a:t>2014-Oct-02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B8-E56B-40D8-A0E1-12EF01296A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908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5A3B-4741-4390-80CC-0398A28C9BE6}" type="datetimeFigureOut">
              <a:rPr lang="en-SG" smtClean="0"/>
              <a:t>2014-Oct-02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B8-E56B-40D8-A0E1-12EF01296A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000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5A3B-4741-4390-80CC-0398A28C9BE6}" type="datetimeFigureOut">
              <a:rPr lang="en-SG" smtClean="0"/>
              <a:t>2014-Oct-02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B8-E56B-40D8-A0E1-12EF01296A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663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5A3B-4741-4390-80CC-0398A28C9BE6}" type="datetimeFigureOut">
              <a:rPr lang="en-SG" smtClean="0"/>
              <a:t>2014-Oct-02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B8-E56B-40D8-A0E1-12EF01296A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210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D5A3B-4741-4390-80CC-0398A28C9BE6}" type="datetimeFigureOut">
              <a:rPr lang="en-SG" smtClean="0"/>
              <a:t>2014-Oct-02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13AB8-E56B-40D8-A0E1-12EF01296A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584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upload.wikimedia.org/wikipedia/commons/4/4a/Logo_2013_Goo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039" y="1353028"/>
            <a:ext cx="5881922" cy="207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61861" y="3429000"/>
            <a:ext cx="6268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800" dirty="0" err="1" smtClean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MapReduce</a:t>
            </a:r>
            <a:endParaRPr lang="en-SG" sz="8800" dirty="0">
              <a:solidFill>
                <a:schemeClr val="bg1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84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</a:t>
            </a:r>
            <a:r>
              <a:rPr lang="en-SG" sz="60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MapReduce</a:t>
            </a:r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SG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81162" y="2025397"/>
            <a:ext cx="876300" cy="683942"/>
            <a:chOff x="800101" y="2200274"/>
            <a:chExt cx="3514724" cy="2743200"/>
          </a:xfrm>
        </p:grpSpPr>
        <p:sp>
          <p:nvSpPr>
            <p:cNvPr id="2" name="Rectangle 1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25813" y="2023304"/>
            <a:ext cx="876300" cy="683942"/>
            <a:chOff x="800101" y="2200274"/>
            <a:chExt cx="3514724" cy="2743200"/>
          </a:xfrm>
        </p:grpSpPr>
        <p:sp>
          <p:nvSpPr>
            <p:cNvPr id="19" name="Rectangle 18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70464" y="2023304"/>
            <a:ext cx="876300" cy="683942"/>
            <a:chOff x="800101" y="2200274"/>
            <a:chExt cx="3514724" cy="2743200"/>
          </a:xfrm>
        </p:grpSpPr>
        <p:sp>
          <p:nvSpPr>
            <p:cNvPr id="28" name="Rectangle 27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115115" y="2023304"/>
            <a:ext cx="876300" cy="683942"/>
            <a:chOff x="800101" y="2200274"/>
            <a:chExt cx="3514724" cy="2743200"/>
          </a:xfrm>
        </p:grpSpPr>
        <p:sp>
          <p:nvSpPr>
            <p:cNvPr id="37" name="Rectangle 36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183344" y="2023304"/>
            <a:ext cx="876300" cy="683942"/>
            <a:chOff x="800101" y="2200274"/>
            <a:chExt cx="3514724" cy="2743200"/>
          </a:xfrm>
        </p:grpSpPr>
        <p:sp>
          <p:nvSpPr>
            <p:cNvPr id="46" name="Rectangle 45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327995" y="2018745"/>
            <a:ext cx="876300" cy="683942"/>
            <a:chOff x="800101" y="2200274"/>
            <a:chExt cx="3514724" cy="2743200"/>
          </a:xfrm>
        </p:grpSpPr>
        <p:sp>
          <p:nvSpPr>
            <p:cNvPr id="55" name="Rectangle 54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472646" y="2016652"/>
            <a:ext cx="876300" cy="683942"/>
            <a:chOff x="800101" y="2200274"/>
            <a:chExt cx="3514724" cy="2743200"/>
          </a:xfrm>
        </p:grpSpPr>
        <p:sp>
          <p:nvSpPr>
            <p:cNvPr id="64" name="Rectangle 63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617297" y="2016652"/>
            <a:ext cx="876300" cy="683942"/>
            <a:chOff x="800101" y="2200274"/>
            <a:chExt cx="3514724" cy="2743200"/>
          </a:xfrm>
        </p:grpSpPr>
        <p:sp>
          <p:nvSpPr>
            <p:cNvPr id="73" name="Rectangle 72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696480" y="2842606"/>
            <a:ext cx="876300" cy="683942"/>
            <a:chOff x="800101" y="2200274"/>
            <a:chExt cx="3514724" cy="2743200"/>
          </a:xfrm>
        </p:grpSpPr>
        <p:sp>
          <p:nvSpPr>
            <p:cNvPr id="91" name="Rectangle 90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841131" y="2840513"/>
            <a:ext cx="876300" cy="683942"/>
            <a:chOff x="800101" y="2200274"/>
            <a:chExt cx="3514724" cy="2743200"/>
          </a:xfrm>
        </p:grpSpPr>
        <p:sp>
          <p:nvSpPr>
            <p:cNvPr id="100" name="Rectangle 99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985782" y="2840513"/>
            <a:ext cx="876300" cy="683942"/>
            <a:chOff x="800101" y="2200274"/>
            <a:chExt cx="3514724" cy="2743200"/>
          </a:xfrm>
        </p:grpSpPr>
        <p:sp>
          <p:nvSpPr>
            <p:cNvPr id="109" name="Rectangle 108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130433" y="2840513"/>
            <a:ext cx="876300" cy="683942"/>
            <a:chOff x="800101" y="2200274"/>
            <a:chExt cx="3514724" cy="2743200"/>
          </a:xfrm>
        </p:grpSpPr>
        <p:sp>
          <p:nvSpPr>
            <p:cNvPr id="118" name="Rectangle 117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6198662" y="2840513"/>
            <a:ext cx="876300" cy="683942"/>
            <a:chOff x="800101" y="2200274"/>
            <a:chExt cx="3514724" cy="2743200"/>
          </a:xfrm>
        </p:grpSpPr>
        <p:sp>
          <p:nvSpPr>
            <p:cNvPr id="127" name="Rectangle 126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7343313" y="2835954"/>
            <a:ext cx="876300" cy="683942"/>
            <a:chOff x="800101" y="2200274"/>
            <a:chExt cx="3514724" cy="2743200"/>
          </a:xfrm>
        </p:grpSpPr>
        <p:sp>
          <p:nvSpPr>
            <p:cNvPr id="136" name="Rectangle 135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8487964" y="2833861"/>
            <a:ext cx="876300" cy="683942"/>
            <a:chOff x="800101" y="2200274"/>
            <a:chExt cx="3514724" cy="2743200"/>
          </a:xfrm>
        </p:grpSpPr>
        <p:sp>
          <p:nvSpPr>
            <p:cNvPr id="145" name="Rectangle 144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632615" y="2833861"/>
            <a:ext cx="876300" cy="683942"/>
            <a:chOff x="800101" y="2200274"/>
            <a:chExt cx="3514724" cy="2743200"/>
          </a:xfrm>
        </p:grpSpPr>
        <p:sp>
          <p:nvSpPr>
            <p:cNvPr id="154" name="Rectangle 153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710768" y="3695255"/>
            <a:ext cx="876300" cy="683942"/>
            <a:chOff x="800101" y="2200274"/>
            <a:chExt cx="3514724" cy="2743200"/>
          </a:xfrm>
        </p:grpSpPr>
        <p:sp>
          <p:nvSpPr>
            <p:cNvPr id="172" name="Rectangle 171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855419" y="3693162"/>
            <a:ext cx="876300" cy="683942"/>
            <a:chOff x="800101" y="2200274"/>
            <a:chExt cx="3514724" cy="2743200"/>
          </a:xfrm>
        </p:grpSpPr>
        <p:sp>
          <p:nvSpPr>
            <p:cNvPr id="181" name="Rectangle 180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4000070" y="3693162"/>
            <a:ext cx="876300" cy="683942"/>
            <a:chOff x="800101" y="2200274"/>
            <a:chExt cx="3514724" cy="2743200"/>
          </a:xfrm>
        </p:grpSpPr>
        <p:sp>
          <p:nvSpPr>
            <p:cNvPr id="190" name="Rectangle 189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5144721" y="3693162"/>
            <a:ext cx="876300" cy="683942"/>
            <a:chOff x="800101" y="2200274"/>
            <a:chExt cx="3514724" cy="2743200"/>
          </a:xfrm>
        </p:grpSpPr>
        <p:sp>
          <p:nvSpPr>
            <p:cNvPr id="199" name="Rectangle 198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6212950" y="3693162"/>
            <a:ext cx="876300" cy="683942"/>
            <a:chOff x="800101" y="2200274"/>
            <a:chExt cx="3514724" cy="2743200"/>
          </a:xfrm>
        </p:grpSpPr>
        <p:sp>
          <p:nvSpPr>
            <p:cNvPr id="208" name="Rectangle 207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7357601" y="3688603"/>
            <a:ext cx="876300" cy="683942"/>
            <a:chOff x="800101" y="2200274"/>
            <a:chExt cx="3514724" cy="2743200"/>
          </a:xfrm>
        </p:grpSpPr>
        <p:sp>
          <p:nvSpPr>
            <p:cNvPr id="217" name="Rectangle 216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8502252" y="3686510"/>
            <a:ext cx="876300" cy="683942"/>
            <a:chOff x="800101" y="2200274"/>
            <a:chExt cx="3514724" cy="2743200"/>
          </a:xfrm>
        </p:grpSpPr>
        <p:sp>
          <p:nvSpPr>
            <p:cNvPr id="226" name="Rectangle 225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9646903" y="3686510"/>
            <a:ext cx="876300" cy="683942"/>
            <a:chOff x="800101" y="2200274"/>
            <a:chExt cx="3514724" cy="2743200"/>
          </a:xfrm>
        </p:grpSpPr>
        <p:sp>
          <p:nvSpPr>
            <p:cNvPr id="235" name="Rectangle 234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695450" y="1189883"/>
            <a:ext cx="876300" cy="683942"/>
            <a:chOff x="800101" y="2200274"/>
            <a:chExt cx="3514724" cy="2743200"/>
          </a:xfrm>
        </p:grpSpPr>
        <p:sp>
          <p:nvSpPr>
            <p:cNvPr id="253" name="Rectangle 252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2840101" y="1187790"/>
            <a:ext cx="876300" cy="683942"/>
            <a:chOff x="800101" y="2200274"/>
            <a:chExt cx="3514724" cy="2743200"/>
          </a:xfrm>
        </p:grpSpPr>
        <p:sp>
          <p:nvSpPr>
            <p:cNvPr id="262" name="Rectangle 261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3984752" y="1187790"/>
            <a:ext cx="876300" cy="683942"/>
            <a:chOff x="800101" y="2200274"/>
            <a:chExt cx="3514724" cy="2743200"/>
          </a:xfrm>
        </p:grpSpPr>
        <p:sp>
          <p:nvSpPr>
            <p:cNvPr id="271" name="Rectangle 270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5129403" y="1187790"/>
            <a:ext cx="876300" cy="683942"/>
            <a:chOff x="800101" y="2200274"/>
            <a:chExt cx="3514724" cy="2743200"/>
          </a:xfrm>
        </p:grpSpPr>
        <p:sp>
          <p:nvSpPr>
            <p:cNvPr id="280" name="Rectangle 279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6197632" y="1187790"/>
            <a:ext cx="876300" cy="683942"/>
            <a:chOff x="800101" y="2200274"/>
            <a:chExt cx="3514724" cy="2743200"/>
          </a:xfrm>
        </p:grpSpPr>
        <p:sp>
          <p:nvSpPr>
            <p:cNvPr id="289" name="Rectangle 288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7342283" y="1183231"/>
            <a:ext cx="876300" cy="683942"/>
            <a:chOff x="800101" y="2200274"/>
            <a:chExt cx="3514724" cy="2743200"/>
          </a:xfrm>
        </p:grpSpPr>
        <p:sp>
          <p:nvSpPr>
            <p:cNvPr id="298" name="Rectangle 297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8486934" y="1181138"/>
            <a:ext cx="876300" cy="683942"/>
            <a:chOff x="800101" y="2200274"/>
            <a:chExt cx="3514724" cy="2743200"/>
          </a:xfrm>
        </p:grpSpPr>
        <p:sp>
          <p:nvSpPr>
            <p:cNvPr id="307" name="Rectangle 306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9631585" y="1181138"/>
            <a:ext cx="876300" cy="683942"/>
            <a:chOff x="800101" y="2200274"/>
            <a:chExt cx="3514724" cy="2743200"/>
          </a:xfrm>
        </p:grpSpPr>
        <p:sp>
          <p:nvSpPr>
            <p:cNvPr id="316" name="Rectangle 315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723353" y="4541023"/>
            <a:ext cx="876300" cy="683942"/>
            <a:chOff x="800101" y="2200274"/>
            <a:chExt cx="3514724" cy="2743200"/>
          </a:xfrm>
        </p:grpSpPr>
        <p:sp>
          <p:nvSpPr>
            <p:cNvPr id="334" name="Rectangle 333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2868004" y="4538930"/>
            <a:ext cx="876300" cy="683942"/>
            <a:chOff x="800101" y="2200274"/>
            <a:chExt cx="3514724" cy="2743200"/>
          </a:xfrm>
        </p:grpSpPr>
        <p:sp>
          <p:nvSpPr>
            <p:cNvPr id="343" name="Rectangle 342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4012655" y="4538930"/>
            <a:ext cx="876300" cy="683942"/>
            <a:chOff x="800101" y="2200274"/>
            <a:chExt cx="3514724" cy="2743200"/>
          </a:xfrm>
        </p:grpSpPr>
        <p:sp>
          <p:nvSpPr>
            <p:cNvPr id="352" name="Rectangle 351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5157306" y="4538930"/>
            <a:ext cx="876300" cy="683942"/>
            <a:chOff x="800101" y="2200274"/>
            <a:chExt cx="3514724" cy="2743200"/>
          </a:xfrm>
        </p:grpSpPr>
        <p:sp>
          <p:nvSpPr>
            <p:cNvPr id="361" name="Rectangle 360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6225535" y="4538930"/>
            <a:ext cx="876300" cy="683942"/>
            <a:chOff x="800101" y="2200274"/>
            <a:chExt cx="3514724" cy="2743200"/>
          </a:xfrm>
        </p:grpSpPr>
        <p:sp>
          <p:nvSpPr>
            <p:cNvPr id="370" name="Rectangle 369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7370186" y="4534371"/>
            <a:ext cx="876300" cy="683942"/>
            <a:chOff x="800101" y="2200274"/>
            <a:chExt cx="3514724" cy="2743200"/>
          </a:xfrm>
        </p:grpSpPr>
        <p:sp>
          <p:nvSpPr>
            <p:cNvPr id="379" name="Rectangle 378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8514837" y="4532278"/>
            <a:ext cx="876300" cy="683942"/>
            <a:chOff x="800101" y="2200274"/>
            <a:chExt cx="3514724" cy="2743200"/>
          </a:xfrm>
        </p:grpSpPr>
        <p:sp>
          <p:nvSpPr>
            <p:cNvPr id="388" name="Rectangle 387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9659488" y="4532278"/>
            <a:ext cx="876300" cy="683942"/>
            <a:chOff x="800101" y="2200274"/>
            <a:chExt cx="3514724" cy="2743200"/>
          </a:xfrm>
        </p:grpSpPr>
        <p:sp>
          <p:nvSpPr>
            <p:cNvPr id="397" name="Rectangle 396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14" name="Right Arrow 413"/>
          <p:cNvSpPr/>
          <p:nvPr/>
        </p:nvSpPr>
        <p:spPr>
          <a:xfrm>
            <a:off x="1681162" y="5284355"/>
            <a:ext cx="8854626" cy="41433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5" name="TextBox 414"/>
          <p:cNvSpPr txBox="1"/>
          <p:nvPr/>
        </p:nvSpPr>
        <p:spPr>
          <a:xfrm>
            <a:off x="4793964" y="5732701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5120 MB/second</a:t>
            </a:r>
            <a:endParaRPr lang="en-SG" sz="28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12641" y="2921168"/>
            <a:ext cx="9044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</a:t>
            </a:r>
            <a:endParaRPr lang="en-SG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10533139" y="2888706"/>
            <a:ext cx="1661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</a:t>
            </a:r>
            <a:endParaRPr lang="en-SG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60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</a:t>
            </a:r>
            <a:r>
              <a:rPr lang="en-SG" sz="60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MapReduce</a:t>
            </a:r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SG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38638" y="1628877"/>
            <a:ext cx="3514724" cy="2743200"/>
            <a:chOff x="800101" y="2200274"/>
            <a:chExt cx="3514724" cy="2743200"/>
          </a:xfrm>
        </p:grpSpPr>
        <p:sp>
          <p:nvSpPr>
            <p:cNvPr id="2" name="Rectangle 1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72373" y="4699643"/>
            <a:ext cx="28472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Running</a:t>
            </a:r>
            <a:endParaRPr lang="en-SG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70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</a:t>
            </a:r>
            <a:r>
              <a:rPr lang="en-SG" sz="60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MapReduce</a:t>
            </a:r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SG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38638" y="1628877"/>
            <a:ext cx="3514724" cy="2743200"/>
            <a:chOff x="800101" y="2200274"/>
            <a:chExt cx="3514724" cy="2743200"/>
          </a:xfrm>
        </p:grpSpPr>
        <p:sp>
          <p:nvSpPr>
            <p:cNvPr id="2" name="Rectangle 1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964647" y="4699643"/>
            <a:ext cx="4262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 Running</a:t>
            </a:r>
            <a:endParaRPr lang="en-SG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22" name="Picture 2" descr="http://www.clker.com/cliparts/0/3/f/9/12203955151431451966fire%20symbol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863" y="3480984"/>
            <a:ext cx="758692" cy="89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clker.com/cliparts/0/3/f/9/12203955151431451966fire%20symbol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450" y="3480984"/>
            <a:ext cx="758692" cy="89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clker.com/cliparts/0/3/f/9/12203955151431451966fire%20symbol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697" y="3509813"/>
            <a:ext cx="758692" cy="89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clker.com/cliparts/0/3/f/9/12203955151431451966fire%20symbol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048" y="3509813"/>
            <a:ext cx="758692" cy="89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www.clker.com/cliparts/0/3/f/9/12203955151431451966fire%20symbol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531" y="3509813"/>
            <a:ext cx="758692" cy="89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clker.com/cliparts/0/3/f/9/12203955151431451966fire%20symbol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14" y="3496860"/>
            <a:ext cx="758692" cy="89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16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</a:t>
            </a:r>
            <a:r>
              <a:rPr lang="en-SG" sz="60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MapReduce</a:t>
            </a:r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SG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81162" y="2017086"/>
            <a:ext cx="876300" cy="683942"/>
            <a:chOff x="800101" y="2200274"/>
            <a:chExt cx="3514724" cy="2743200"/>
          </a:xfrm>
        </p:grpSpPr>
        <p:sp>
          <p:nvSpPr>
            <p:cNvPr id="2" name="Rectangle 1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035015" y="5474416"/>
            <a:ext cx="41408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Still Running</a:t>
            </a:r>
            <a:endParaRPr lang="en-SG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25813" y="2014993"/>
            <a:ext cx="876300" cy="683942"/>
            <a:chOff x="800101" y="2200274"/>
            <a:chExt cx="3514724" cy="2743200"/>
          </a:xfrm>
        </p:grpSpPr>
        <p:sp>
          <p:nvSpPr>
            <p:cNvPr id="19" name="Rectangle 18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70464" y="2014993"/>
            <a:ext cx="876300" cy="683942"/>
            <a:chOff x="800101" y="2200274"/>
            <a:chExt cx="3514724" cy="2743200"/>
          </a:xfrm>
        </p:grpSpPr>
        <p:sp>
          <p:nvSpPr>
            <p:cNvPr id="28" name="Rectangle 27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115115" y="2014993"/>
            <a:ext cx="876300" cy="683942"/>
            <a:chOff x="800101" y="2200274"/>
            <a:chExt cx="3514724" cy="2743200"/>
          </a:xfrm>
        </p:grpSpPr>
        <p:sp>
          <p:nvSpPr>
            <p:cNvPr id="37" name="Rectangle 36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183344" y="2014993"/>
            <a:ext cx="876300" cy="683942"/>
            <a:chOff x="800101" y="2200274"/>
            <a:chExt cx="3514724" cy="2743200"/>
          </a:xfrm>
        </p:grpSpPr>
        <p:sp>
          <p:nvSpPr>
            <p:cNvPr id="46" name="Rectangle 45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327995" y="2010434"/>
            <a:ext cx="876300" cy="683942"/>
            <a:chOff x="800101" y="2200274"/>
            <a:chExt cx="3514724" cy="2743200"/>
          </a:xfrm>
        </p:grpSpPr>
        <p:sp>
          <p:nvSpPr>
            <p:cNvPr id="55" name="Rectangle 54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472646" y="2008341"/>
            <a:ext cx="876300" cy="683942"/>
            <a:chOff x="800101" y="2200274"/>
            <a:chExt cx="3514724" cy="2743200"/>
          </a:xfrm>
        </p:grpSpPr>
        <p:sp>
          <p:nvSpPr>
            <p:cNvPr id="64" name="Rectangle 63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617297" y="2008341"/>
            <a:ext cx="876300" cy="683942"/>
            <a:chOff x="800101" y="2200274"/>
            <a:chExt cx="3514724" cy="2743200"/>
          </a:xfrm>
        </p:grpSpPr>
        <p:sp>
          <p:nvSpPr>
            <p:cNvPr id="73" name="Rectangle 72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696480" y="2834295"/>
            <a:ext cx="876300" cy="683942"/>
            <a:chOff x="800101" y="2200274"/>
            <a:chExt cx="3514724" cy="2743200"/>
          </a:xfrm>
        </p:grpSpPr>
        <p:sp>
          <p:nvSpPr>
            <p:cNvPr id="91" name="Rectangle 90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841131" y="2832202"/>
            <a:ext cx="876300" cy="683942"/>
            <a:chOff x="800101" y="2200274"/>
            <a:chExt cx="3514724" cy="2743200"/>
          </a:xfrm>
        </p:grpSpPr>
        <p:sp>
          <p:nvSpPr>
            <p:cNvPr id="100" name="Rectangle 99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985782" y="2832202"/>
            <a:ext cx="876300" cy="683942"/>
            <a:chOff x="800101" y="2200274"/>
            <a:chExt cx="3514724" cy="2743200"/>
          </a:xfrm>
        </p:grpSpPr>
        <p:sp>
          <p:nvSpPr>
            <p:cNvPr id="109" name="Rectangle 108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130433" y="2832202"/>
            <a:ext cx="876300" cy="683942"/>
            <a:chOff x="800101" y="2200274"/>
            <a:chExt cx="3514724" cy="2743200"/>
          </a:xfrm>
        </p:grpSpPr>
        <p:sp>
          <p:nvSpPr>
            <p:cNvPr id="118" name="Rectangle 117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6198662" y="2832202"/>
            <a:ext cx="876300" cy="683942"/>
            <a:chOff x="800101" y="2200274"/>
            <a:chExt cx="3514724" cy="2743200"/>
          </a:xfrm>
        </p:grpSpPr>
        <p:sp>
          <p:nvSpPr>
            <p:cNvPr id="127" name="Rectangle 126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7343313" y="2827643"/>
            <a:ext cx="876300" cy="683942"/>
            <a:chOff x="800101" y="2200274"/>
            <a:chExt cx="3514724" cy="2743200"/>
          </a:xfrm>
        </p:grpSpPr>
        <p:sp>
          <p:nvSpPr>
            <p:cNvPr id="136" name="Rectangle 135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8487964" y="2825550"/>
            <a:ext cx="876300" cy="683942"/>
            <a:chOff x="800101" y="2200274"/>
            <a:chExt cx="3514724" cy="2743200"/>
          </a:xfrm>
        </p:grpSpPr>
        <p:sp>
          <p:nvSpPr>
            <p:cNvPr id="145" name="Rectangle 144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632615" y="2825550"/>
            <a:ext cx="876300" cy="683942"/>
            <a:chOff x="800101" y="2200274"/>
            <a:chExt cx="3514724" cy="2743200"/>
          </a:xfrm>
        </p:grpSpPr>
        <p:sp>
          <p:nvSpPr>
            <p:cNvPr id="154" name="Rectangle 153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710768" y="3686944"/>
            <a:ext cx="876300" cy="683942"/>
            <a:chOff x="800101" y="2200274"/>
            <a:chExt cx="3514724" cy="2743200"/>
          </a:xfrm>
        </p:grpSpPr>
        <p:sp>
          <p:nvSpPr>
            <p:cNvPr id="172" name="Rectangle 171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855419" y="3684851"/>
            <a:ext cx="876300" cy="683942"/>
            <a:chOff x="800101" y="2200274"/>
            <a:chExt cx="3514724" cy="2743200"/>
          </a:xfrm>
        </p:grpSpPr>
        <p:sp>
          <p:nvSpPr>
            <p:cNvPr id="181" name="Rectangle 180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4000070" y="3684851"/>
            <a:ext cx="876300" cy="683942"/>
            <a:chOff x="800101" y="2200274"/>
            <a:chExt cx="3514724" cy="2743200"/>
          </a:xfrm>
        </p:grpSpPr>
        <p:sp>
          <p:nvSpPr>
            <p:cNvPr id="190" name="Rectangle 189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5144721" y="3684851"/>
            <a:ext cx="876300" cy="683942"/>
            <a:chOff x="800101" y="2200274"/>
            <a:chExt cx="3514724" cy="2743200"/>
          </a:xfrm>
        </p:grpSpPr>
        <p:sp>
          <p:nvSpPr>
            <p:cNvPr id="199" name="Rectangle 198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6212950" y="3684851"/>
            <a:ext cx="876300" cy="683942"/>
            <a:chOff x="800101" y="2200274"/>
            <a:chExt cx="3514724" cy="2743200"/>
          </a:xfrm>
        </p:grpSpPr>
        <p:sp>
          <p:nvSpPr>
            <p:cNvPr id="208" name="Rectangle 207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7357601" y="3680292"/>
            <a:ext cx="876300" cy="683942"/>
            <a:chOff x="800101" y="2200274"/>
            <a:chExt cx="3514724" cy="2743200"/>
          </a:xfrm>
        </p:grpSpPr>
        <p:sp>
          <p:nvSpPr>
            <p:cNvPr id="217" name="Rectangle 216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8502252" y="3678199"/>
            <a:ext cx="876300" cy="683942"/>
            <a:chOff x="800101" y="2200274"/>
            <a:chExt cx="3514724" cy="2743200"/>
          </a:xfrm>
        </p:grpSpPr>
        <p:sp>
          <p:nvSpPr>
            <p:cNvPr id="226" name="Rectangle 225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9646903" y="3678199"/>
            <a:ext cx="876300" cy="683942"/>
            <a:chOff x="800101" y="2200274"/>
            <a:chExt cx="3514724" cy="2743200"/>
          </a:xfrm>
        </p:grpSpPr>
        <p:sp>
          <p:nvSpPr>
            <p:cNvPr id="235" name="Rectangle 234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2840101" y="1179479"/>
            <a:ext cx="876300" cy="683942"/>
            <a:chOff x="800101" y="2200274"/>
            <a:chExt cx="3514724" cy="2743200"/>
          </a:xfrm>
        </p:grpSpPr>
        <p:sp>
          <p:nvSpPr>
            <p:cNvPr id="262" name="Rectangle 261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3984752" y="1179479"/>
            <a:ext cx="876300" cy="683942"/>
            <a:chOff x="800101" y="2200274"/>
            <a:chExt cx="3514724" cy="2743200"/>
          </a:xfrm>
        </p:grpSpPr>
        <p:sp>
          <p:nvSpPr>
            <p:cNvPr id="271" name="Rectangle 270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5129403" y="1179479"/>
            <a:ext cx="876300" cy="683942"/>
            <a:chOff x="800101" y="2200274"/>
            <a:chExt cx="3514724" cy="2743200"/>
          </a:xfrm>
        </p:grpSpPr>
        <p:sp>
          <p:nvSpPr>
            <p:cNvPr id="280" name="Rectangle 279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6197632" y="1179479"/>
            <a:ext cx="876300" cy="683942"/>
            <a:chOff x="800101" y="2200274"/>
            <a:chExt cx="3514724" cy="2743200"/>
          </a:xfrm>
        </p:grpSpPr>
        <p:sp>
          <p:nvSpPr>
            <p:cNvPr id="289" name="Rectangle 288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7342283" y="1174920"/>
            <a:ext cx="876300" cy="683942"/>
            <a:chOff x="800101" y="2200274"/>
            <a:chExt cx="3514724" cy="2743200"/>
          </a:xfrm>
        </p:grpSpPr>
        <p:sp>
          <p:nvSpPr>
            <p:cNvPr id="298" name="Rectangle 297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8486934" y="1172827"/>
            <a:ext cx="876300" cy="683942"/>
            <a:chOff x="800101" y="2200274"/>
            <a:chExt cx="3514724" cy="2743200"/>
          </a:xfrm>
        </p:grpSpPr>
        <p:sp>
          <p:nvSpPr>
            <p:cNvPr id="307" name="Rectangle 306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9631585" y="1172827"/>
            <a:ext cx="876300" cy="683942"/>
            <a:chOff x="800101" y="2200274"/>
            <a:chExt cx="3514724" cy="2743200"/>
          </a:xfrm>
        </p:grpSpPr>
        <p:sp>
          <p:nvSpPr>
            <p:cNvPr id="316" name="Rectangle 315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723353" y="4532712"/>
            <a:ext cx="876300" cy="683942"/>
            <a:chOff x="800101" y="2200274"/>
            <a:chExt cx="3514724" cy="2743200"/>
          </a:xfrm>
        </p:grpSpPr>
        <p:sp>
          <p:nvSpPr>
            <p:cNvPr id="334" name="Rectangle 333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2868004" y="4530619"/>
            <a:ext cx="876300" cy="683942"/>
            <a:chOff x="800101" y="2200274"/>
            <a:chExt cx="3514724" cy="2743200"/>
          </a:xfrm>
        </p:grpSpPr>
        <p:sp>
          <p:nvSpPr>
            <p:cNvPr id="343" name="Rectangle 342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4012655" y="4530619"/>
            <a:ext cx="876300" cy="683942"/>
            <a:chOff x="800101" y="2200274"/>
            <a:chExt cx="3514724" cy="2743200"/>
          </a:xfrm>
        </p:grpSpPr>
        <p:sp>
          <p:nvSpPr>
            <p:cNvPr id="352" name="Rectangle 351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5157306" y="4530619"/>
            <a:ext cx="876300" cy="683942"/>
            <a:chOff x="800101" y="2200274"/>
            <a:chExt cx="3514724" cy="2743200"/>
          </a:xfrm>
        </p:grpSpPr>
        <p:sp>
          <p:nvSpPr>
            <p:cNvPr id="361" name="Rectangle 360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6225535" y="4530619"/>
            <a:ext cx="876300" cy="683942"/>
            <a:chOff x="800101" y="2200274"/>
            <a:chExt cx="3514724" cy="2743200"/>
          </a:xfrm>
        </p:grpSpPr>
        <p:sp>
          <p:nvSpPr>
            <p:cNvPr id="370" name="Rectangle 369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7370186" y="4526060"/>
            <a:ext cx="876300" cy="683942"/>
            <a:chOff x="800101" y="2200274"/>
            <a:chExt cx="3514724" cy="2743200"/>
          </a:xfrm>
        </p:grpSpPr>
        <p:sp>
          <p:nvSpPr>
            <p:cNvPr id="379" name="Rectangle 378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8514837" y="4523967"/>
            <a:ext cx="876300" cy="683942"/>
            <a:chOff x="800101" y="2200274"/>
            <a:chExt cx="3514724" cy="2743200"/>
          </a:xfrm>
        </p:grpSpPr>
        <p:sp>
          <p:nvSpPr>
            <p:cNvPr id="388" name="Rectangle 387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9659488" y="4523967"/>
            <a:ext cx="876300" cy="683942"/>
            <a:chOff x="800101" y="2200274"/>
            <a:chExt cx="3514724" cy="2743200"/>
          </a:xfrm>
        </p:grpSpPr>
        <p:sp>
          <p:nvSpPr>
            <p:cNvPr id="397" name="Rectangle 396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633846" y="5430512"/>
            <a:ext cx="349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x40 again </a:t>
            </a:r>
            <a:r>
              <a:rPr lang="en-SG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incase</a:t>
            </a:r>
            <a:r>
              <a:rPr lang="en-SG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you’re wondering</a:t>
            </a:r>
            <a:endParaRPr lang="en-SG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21117" y="1185375"/>
            <a:ext cx="1193361" cy="701026"/>
            <a:chOff x="3691863" y="1628877"/>
            <a:chExt cx="4718843" cy="2772028"/>
          </a:xfrm>
        </p:grpSpPr>
        <p:grpSp>
          <p:nvGrpSpPr>
            <p:cNvPr id="414" name="Group 413"/>
            <p:cNvGrpSpPr/>
            <p:nvPr/>
          </p:nvGrpSpPr>
          <p:grpSpPr>
            <a:xfrm>
              <a:off x="4338638" y="1628877"/>
              <a:ext cx="3514724" cy="2743200"/>
              <a:chOff x="800101" y="2200274"/>
              <a:chExt cx="3514724" cy="2743200"/>
            </a:xfrm>
          </p:grpSpPr>
          <p:sp>
            <p:nvSpPr>
              <p:cNvPr id="415" name="Rectangle 414"/>
              <p:cNvSpPr/>
              <p:nvPr/>
            </p:nvSpPr>
            <p:spPr>
              <a:xfrm>
                <a:off x="800101" y="2200275"/>
                <a:ext cx="914400" cy="274319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1866901" y="4614863"/>
                <a:ext cx="2447924" cy="3286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866901" y="2200274"/>
                <a:ext cx="2447924" cy="198596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2790825" y="4274343"/>
                <a:ext cx="600075" cy="25241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2135981" y="2418575"/>
                <a:ext cx="1909762" cy="154936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912018" y="2411430"/>
                <a:ext cx="685801" cy="23175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912018" y="2768618"/>
                <a:ext cx="685801" cy="23175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923924" y="3635747"/>
                <a:ext cx="685801" cy="11505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423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1863" y="3480984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4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2450" y="3480984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5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697" y="3509813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6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7048" y="3509813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7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9531" y="3509813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014" y="3496860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257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</a:t>
            </a:r>
            <a:r>
              <a:rPr lang="en-SG" sz="60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MapReduce</a:t>
            </a:r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SG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81162" y="2017086"/>
            <a:ext cx="876300" cy="683942"/>
            <a:chOff x="800101" y="2200274"/>
            <a:chExt cx="3514724" cy="2743200"/>
          </a:xfrm>
        </p:grpSpPr>
        <p:sp>
          <p:nvSpPr>
            <p:cNvPr id="2" name="Rectangle 1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035015" y="5474416"/>
            <a:ext cx="41408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Still Running</a:t>
            </a:r>
            <a:endParaRPr lang="en-SG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25813" y="2014993"/>
            <a:ext cx="876300" cy="683942"/>
            <a:chOff x="800101" y="2200274"/>
            <a:chExt cx="3514724" cy="2743200"/>
          </a:xfrm>
        </p:grpSpPr>
        <p:sp>
          <p:nvSpPr>
            <p:cNvPr id="19" name="Rectangle 18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70464" y="2014993"/>
            <a:ext cx="876300" cy="683942"/>
            <a:chOff x="800101" y="2200274"/>
            <a:chExt cx="3514724" cy="2743200"/>
          </a:xfrm>
        </p:grpSpPr>
        <p:sp>
          <p:nvSpPr>
            <p:cNvPr id="28" name="Rectangle 27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115115" y="2014993"/>
            <a:ext cx="876300" cy="683942"/>
            <a:chOff x="800101" y="2200274"/>
            <a:chExt cx="3514724" cy="2743200"/>
          </a:xfrm>
        </p:grpSpPr>
        <p:sp>
          <p:nvSpPr>
            <p:cNvPr id="37" name="Rectangle 36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183344" y="2014993"/>
            <a:ext cx="876300" cy="683942"/>
            <a:chOff x="800101" y="2200274"/>
            <a:chExt cx="3514724" cy="2743200"/>
          </a:xfrm>
        </p:grpSpPr>
        <p:sp>
          <p:nvSpPr>
            <p:cNvPr id="46" name="Rectangle 45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472646" y="2008341"/>
            <a:ext cx="876300" cy="683942"/>
            <a:chOff x="800101" y="2200274"/>
            <a:chExt cx="3514724" cy="2743200"/>
          </a:xfrm>
        </p:grpSpPr>
        <p:sp>
          <p:nvSpPr>
            <p:cNvPr id="64" name="Rectangle 63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617297" y="2008341"/>
            <a:ext cx="876300" cy="683942"/>
            <a:chOff x="800101" y="2200274"/>
            <a:chExt cx="3514724" cy="2743200"/>
          </a:xfrm>
        </p:grpSpPr>
        <p:sp>
          <p:nvSpPr>
            <p:cNvPr id="73" name="Rectangle 72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696480" y="2834295"/>
            <a:ext cx="876300" cy="683942"/>
            <a:chOff x="800101" y="2200274"/>
            <a:chExt cx="3514724" cy="2743200"/>
          </a:xfrm>
        </p:grpSpPr>
        <p:sp>
          <p:nvSpPr>
            <p:cNvPr id="91" name="Rectangle 90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841131" y="2832202"/>
            <a:ext cx="876300" cy="683942"/>
            <a:chOff x="800101" y="2200274"/>
            <a:chExt cx="3514724" cy="2743200"/>
          </a:xfrm>
        </p:grpSpPr>
        <p:sp>
          <p:nvSpPr>
            <p:cNvPr id="100" name="Rectangle 99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130433" y="2832202"/>
            <a:ext cx="876300" cy="683942"/>
            <a:chOff x="800101" y="2200274"/>
            <a:chExt cx="3514724" cy="2743200"/>
          </a:xfrm>
        </p:grpSpPr>
        <p:sp>
          <p:nvSpPr>
            <p:cNvPr id="118" name="Rectangle 117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6198662" y="2832202"/>
            <a:ext cx="876300" cy="683942"/>
            <a:chOff x="800101" y="2200274"/>
            <a:chExt cx="3514724" cy="2743200"/>
          </a:xfrm>
        </p:grpSpPr>
        <p:sp>
          <p:nvSpPr>
            <p:cNvPr id="127" name="Rectangle 126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7343313" y="2827643"/>
            <a:ext cx="876300" cy="683942"/>
            <a:chOff x="800101" y="2200274"/>
            <a:chExt cx="3514724" cy="2743200"/>
          </a:xfrm>
        </p:grpSpPr>
        <p:sp>
          <p:nvSpPr>
            <p:cNvPr id="136" name="Rectangle 135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8487964" y="2825550"/>
            <a:ext cx="876300" cy="683942"/>
            <a:chOff x="800101" y="2200274"/>
            <a:chExt cx="3514724" cy="2743200"/>
          </a:xfrm>
        </p:grpSpPr>
        <p:sp>
          <p:nvSpPr>
            <p:cNvPr id="145" name="Rectangle 144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632615" y="2825550"/>
            <a:ext cx="876300" cy="683942"/>
            <a:chOff x="800101" y="2200274"/>
            <a:chExt cx="3514724" cy="2743200"/>
          </a:xfrm>
        </p:grpSpPr>
        <p:sp>
          <p:nvSpPr>
            <p:cNvPr id="154" name="Rectangle 153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710768" y="3686944"/>
            <a:ext cx="876300" cy="683942"/>
            <a:chOff x="800101" y="2200274"/>
            <a:chExt cx="3514724" cy="2743200"/>
          </a:xfrm>
        </p:grpSpPr>
        <p:sp>
          <p:nvSpPr>
            <p:cNvPr id="172" name="Rectangle 171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855419" y="3684851"/>
            <a:ext cx="876300" cy="683942"/>
            <a:chOff x="800101" y="2200274"/>
            <a:chExt cx="3514724" cy="2743200"/>
          </a:xfrm>
        </p:grpSpPr>
        <p:sp>
          <p:nvSpPr>
            <p:cNvPr id="181" name="Rectangle 180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4000070" y="3684851"/>
            <a:ext cx="876300" cy="683942"/>
            <a:chOff x="800101" y="2200274"/>
            <a:chExt cx="3514724" cy="2743200"/>
          </a:xfrm>
        </p:grpSpPr>
        <p:sp>
          <p:nvSpPr>
            <p:cNvPr id="190" name="Rectangle 189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6212950" y="3684851"/>
            <a:ext cx="876300" cy="683942"/>
            <a:chOff x="800101" y="2200274"/>
            <a:chExt cx="3514724" cy="2743200"/>
          </a:xfrm>
        </p:grpSpPr>
        <p:sp>
          <p:nvSpPr>
            <p:cNvPr id="208" name="Rectangle 207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7357601" y="3680292"/>
            <a:ext cx="876300" cy="683942"/>
            <a:chOff x="800101" y="2200274"/>
            <a:chExt cx="3514724" cy="2743200"/>
          </a:xfrm>
        </p:grpSpPr>
        <p:sp>
          <p:nvSpPr>
            <p:cNvPr id="217" name="Rectangle 216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8502252" y="3678199"/>
            <a:ext cx="876300" cy="683942"/>
            <a:chOff x="800101" y="2200274"/>
            <a:chExt cx="3514724" cy="2743200"/>
          </a:xfrm>
        </p:grpSpPr>
        <p:sp>
          <p:nvSpPr>
            <p:cNvPr id="226" name="Rectangle 225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9646903" y="3678199"/>
            <a:ext cx="876300" cy="683942"/>
            <a:chOff x="800101" y="2200274"/>
            <a:chExt cx="3514724" cy="2743200"/>
          </a:xfrm>
        </p:grpSpPr>
        <p:sp>
          <p:nvSpPr>
            <p:cNvPr id="235" name="Rectangle 234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3984752" y="1179479"/>
            <a:ext cx="876300" cy="683942"/>
            <a:chOff x="800101" y="2200274"/>
            <a:chExt cx="3514724" cy="2743200"/>
          </a:xfrm>
        </p:grpSpPr>
        <p:sp>
          <p:nvSpPr>
            <p:cNvPr id="271" name="Rectangle 270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5129403" y="1179479"/>
            <a:ext cx="876300" cy="683942"/>
            <a:chOff x="800101" y="2200274"/>
            <a:chExt cx="3514724" cy="2743200"/>
          </a:xfrm>
        </p:grpSpPr>
        <p:sp>
          <p:nvSpPr>
            <p:cNvPr id="280" name="Rectangle 279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6197632" y="1179479"/>
            <a:ext cx="876300" cy="683942"/>
            <a:chOff x="800101" y="2200274"/>
            <a:chExt cx="3514724" cy="2743200"/>
          </a:xfrm>
        </p:grpSpPr>
        <p:sp>
          <p:nvSpPr>
            <p:cNvPr id="289" name="Rectangle 288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7342283" y="1174920"/>
            <a:ext cx="876300" cy="683942"/>
            <a:chOff x="800101" y="2200274"/>
            <a:chExt cx="3514724" cy="2743200"/>
          </a:xfrm>
        </p:grpSpPr>
        <p:sp>
          <p:nvSpPr>
            <p:cNvPr id="298" name="Rectangle 297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8486934" y="1172827"/>
            <a:ext cx="876300" cy="683942"/>
            <a:chOff x="800101" y="2200274"/>
            <a:chExt cx="3514724" cy="2743200"/>
          </a:xfrm>
        </p:grpSpPr>
        <p:sp>
          <p:nvSpPr>
            <p:cNvPr id="307" name="Rectangle 306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9631585" y="1172827"/>
            <a:ext cx="876300" cy="683942"/>
            <a:chOff x="800101" y="2200274"/>
            <a:chExt cx="3514724" cy="2743200"/>
          </a:xfrm>
        </p:grpSpPr>
        <p:sp>
          <p:nvSpPr>
            <p:cNvPr id="316" name="Rectangle 315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723353" y="4532712"/>
            <a:ext cx="876300" cy="683942"/>
            <a:chOff x="800101" y="2200274"/>
            <a:chExt cx="3514724" cy="2743200"/>
          </a:xfrm>
        </p:grpSpPr>
        <p:sp>
          <p:nvSpPr>
            <p:cNvPr id="334" name="Rectangle 333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2868004" y="4530619"/>
            <a:ext cx="876300" cy="683942"/>
            <a:chOff x="800101" y="2200274"/>
            <a:chExt cx="3514724" cy="2743200"/>
          </a:xfrm>
        </p:grpSpPr>
        <p:sp>
          <p:nvSpPr>
            <p:cNvPr id="343" name="Rectangle 342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4012655" y="4530619"/>
            <a:ext cx="876300" cy="683942"/>
            <a:chOff x="800101" y="2200274"/>
            <a:chExt cx="3514724" cy="2743200"/>
          </a:xfrm>
        </p:grpSpPr>
        <p:sp>
          <p:nvSpPr>
            <p:cNvPr id="352" name="Rectangle 351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5157306" y="4530619"/>
            <a:ext cx="876300" cy="683942"/>
            <a:chOff x="800101" y="2200274"/>
            <a:chExt cx="3514724" cy="2743200"/>
          </a:xfrm>
        </p:grpSpPr>
        <p:sp>
          <p:nvSpPr>
            <p:cNvPr id="361" name="Rectangle 360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6225535" y="4530619"/>
            <a:ext cx="876300" cy="683942"/>
            <a:chOff x="800101" y="2200274"/>
            <a:chExt cx="3514724" cy="2743200"/>
          </a:xfrm>
        </p:grpSpPr>
        <p:sp>
          <p:nvSpPr>
            <p:cNvPr id="370" name="Rectangle 369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8514837" y="4523967"/>
            <a:ext cx="876300" cy="683942"/>
            <a:chOff x="800101" y="2200274"/>
            <a:chExt cx="3514724" cy="2743200"/>
          </a:xfrm>
        </p:grpSpPr>
        <p:sp>
          <p:nvSpPr>
            <p:cNvPr id="388" name="Rectangle 387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9659488" y="4523967"/>
            <a:ext cx="876300" cy="683942"/>
            <a:chOff x="800101" y="2200274"/>
            <a:chExt cx="3514724" cy="2743200"/>
          </a:xfrm>
        </p:grpSpPr>
        <p:sp>
          <p:nvSpPr>
            <p:cNvPr id="397" name="Rectangle 396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633846" y="5430512"/>
            <a:ext cx="349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x40 again </a:t>
            </a:r>
            <a:r>
              <a:rPr lang="en-SG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incase</a:t>
            </a:r>
            <a:r>
              <a:rPr lang="en-SG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you’re wondering</a:t>
            </a:r>
            <a:endParaRPr lang="en-SG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21117" y="1185375"/>
            <a:ext cx="1193361" cy="701026"/>
            <a:chOff x="3691863" y="1628877"/>
            <a:chExt cx="4718843" cy="2772028"/>
          </a:xfrm>
        </p:grpSpPr>
        <p:grpSp>
          <p:nvGrpSpPr>
            <p:cNvPr id="414" name="Group 413"/>
            <p:cNvGrpSpPr/>
            <p:nvPr/>
          </p:nvGrpSpPr>
          <p:grpSpPr>
            <a:xfrm>
              <a:off x="4338638" y="1628877"/>
              <a:ext cx="3514724" cy="2743200"/>
              <a:chOff x="800101" y="2200274"/>
              <a:chExt cx="3514724" cy="2743200"/>
            </a:xfrm>
          </p:grpSpPr>
          <p:sp>
            <p:nvSpPr>
              <p:cNvPr id="415" name="Rectangle 414"/>
              <p:cNvSpPr/>
              <p:nvPr/>
            </p:nvSpPr>
            <p:spPr>
              <a:xfrm>
                <a:off x="800101" y="2200275"/>
                <a:ext cx="914400" cy="274319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1866901" y="4614863"/>
                <a:ext cx="2447924" cy="3286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866901" y="2200274"/>
                <a:ext cx="2447924" cy="198596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2790825" y="4274343"/>
                <a:ext cx="600075" cy="25241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2135981" y="2418575"/>
                <a:ext cx="1909762" cy="154936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912018" y="2411430"/>
                <a:ext cx="685801" cy="23175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912018" y="2768618"/>
                <a:ext cx="685801" cy="23175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923924" y="3635747"/>
                <a:ext cx="685801" cy="11505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423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1863" y="3480984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4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2450" y="3480984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5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697" y="3509813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6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7048" y="3509813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7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9531" y="3509813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014" y="3496860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5" name="Group 404"/>
          <p:cNvGrpSpPr/>
          <p:nvPr/>
        </p:nvGrpSpPr>
        <p:grpSpPr>
          <a:xfrm>
            <a:off x="2675607" y="1192259"/>
            <a:ext cx="1193361" cy="701026"/>
            <a:chOff x="3691863" y="1628877"/>
            <a:chExt cx="4718843" cy="2772028"/>
          </a:xfrm>
        </p:grpSpPr>
        <p:grpSp>
          <p:nvGrpSpPr>
            <p:cNvPr id="406" name="Group 405"/>
            <p:cNvGrpSpPr/>
            <p:nvPr/>
          </p:nvGrpSpPr>
          <p:grpSpPr>
            <a:xfrm>
              <a:off x="4338638" y="1628877"/>
              <a:ext cx="3514724" cy="2743200"/>
              <a:chOff x="800101" y="2200274"/>
              <a:chExt cx="3514724" cy="2743200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800101" y="2200275"/>
                <a:ext cx="914400" cy="274319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1866901" y="4614863"/>
                <a:ext cx="2447924" cy="3286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1866901" y="2200274"/>
                <a:ext cx="2447924" cy="198596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2790825" y="4274343"/>
                <a:ext cx="600075" cy="25241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2135981" y="2418575"/>
                <a:ext cx="1909762" cy="154936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912018" y="2411430"/>
                <a:ext cx="685801" cy="23175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912018" y="2768618"/>
                <a:ext cx="685801" cy="23175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923924" y="3635747"/>
                <a:ext cx="685801" cy="11505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407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1863" y="3480984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8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2450" y="3480984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697" y="3509813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7048" y="3509813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9531" y="3509813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014" y="3496860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6" name="Group 435"/>
          <p:cNvGrpSpPr/>
          <p:nvPr/>
        </p:nvGrpSpPr>
        <p:grpSpPr>
          <a:xfrm>
            <a:off x="7199974" y="2002802"/>
            <a:ext cx="1193361" cy="701026"/>
            <a:chOff x="3691863" y="1628877"/>
            <a:chExt cx="4718843" cy="2772028"/>
          </a:xfrm>
        </p:grpSpPr>
        <p:grpSp>
          <p:nvGrpSpPr>
            <p:cNvPr id="437" name="Group 436"/>
            <p:cNvGrpSpPr/>
            <p:nvPr/>
          </p:nvGrpSpPr>
          <p:grpSpPr>
            <a:xfrm>
              <a:off x="4338638" y="1628877"/>
              <a:ext cx="3514724" cy="2743200"/>
              <a:chOff x="800101" y="2200274"/>
              <a:chExt cx="3514724" cy="2743200"/>
            </a:xfrm>
          </p:grpSpPr>
          <p:sp>
            <p:nvSpPr>
              <p:cNvPr id="444" name="Rectangle 443"/>
              <p:cNvSpPr/>
              <p:nvPr/>
            </p:nvSpPr>
            <p:spPr>
              <a:xfrm>
                <a:off x="800101" y="2200275"/>
                <a:ext cx="914400" cy="274319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1866901" y="4614863"/>
                <a:ext cx="2447924" cy="3286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1866901" y="2200274"/>
                <a:ext cx="2447924" cy="198596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2790825" y="4274343"/>
                <a:ext cx="600075" cy="25241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2135981" y="2418575"/>
                <a:ext cx="1909762" cy="154936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912018" y="2411430"/>
                <a:ext cx="685801" cy="23175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912018" y="2768618"/>
                <a:ext cx="685801" cy="23175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923924" y="3635747"/>
                <a:ext cx="685801" cy="11505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438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1863" y="3480984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9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2450" y="3480984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697" y="3509813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1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7048" y="3509813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2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9531" y="3509813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3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014" y="3496860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2" name="Group 451"/>
          <p:cNvGrpSpPr/>
          <p:nvPr/>
        </p:nvGrpSpPr>
        <p:grpSpPr>
          <a:xfrm>
            <a:off x="7207683" y="4538002"/>
            <a:ext cx="1193361" cy="701026"/>
            <a:chOff x="3691863" y="1628877"/>
            <a:chExt cx="4718843" cy="2772028"/>
          </a:xfrm>
        </p:grpSpPr>
        <p:grpSp>
          <p:nvGrpSpPr>
            <p:cNvPr id="453" name="Group 452"/>
            <p:cNvGrpSpPr/>
            <p:nvPr/>
          </p:nvGrpSpPr>
          <p:grpSpPr>
            <a:xfrm>
              <a:off x="4338638" y="1628877"/>
              <a:ext cx="3514724" cy="2743200"/>
              <a:chOff x="800101" y="2200274"/>
              <a:chExt cx="3514724" cy="2743200"/>
            </a:xfrm>
          </p:grpSpPr>
          <p:sp>
            <p:nvSpPr>
              <p:cNvPr id="460" name="Rectangle 459"/>
              <p:cNvSpPr/>
              <p:nvPr/>
            </p:nvSpPr>
            <p:spPr>
              <a:xfrm>
                <a:off x="800101" y="2200275"/>
                <a:ext cx="914400" cy="274319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1866901" y="4614863"/>
                <a:ext cx="2447924" cy="3286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1866901" y="2200274"/>
                <a:ext cx="2447924" cy="198596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2790825" y="4274343"/>
                <a:ext cx="600075" cy="25241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2135981" y="2418575"/>
                <a:ext cx="1909762" cy="154936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912018" y="2411430"/>
                <a:ext cx="685801" cy="23175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912018" y="2768618"/>
                <a:ext cx="685801" cy="23175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923924" y="3635747"/>
                <a:ext cx="685801" cy="11505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454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1863" y="3480984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5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2450" y="3480984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6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697" y="3509813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7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7048" y="3509813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8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9531" y="3509813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9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014" y="3496860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8" name="Group 467"/>
          <p:cNvGrpSpPr/>
          <p:nvPr/>
        </p:nvGrpSpPr>
        <p:grpSpPr>
          <a:xfrm>
            <a:off x="4975882" y="3690267"/>
            <a:ext cx="1193361" cy="701026"/>
            <a:chOff x="3691863" y="1628877"/>
            <a:chExt cx="4718843" cy="2772028"/>
          </a:xfrm>
        </p:grpSpPr>
        <p:grpSp>
          <p:nvGrpSpPr>
            <p:cNvPr id="469" name="Group 468"/>
            <p:cNvGrpSpPr/>
            <p:nvPr/>
          </p:nvGrpSpPr>
          <p:grpSpPr>
            <a:xfrm>
              <a:off x="4338638" y="1628877"/>
              <a:ext cx="3514724" cy="2743200"/>
              <a:chOff x="800101" y="2200274"/>
              <a:chExt cx="3514724" cy="2743200"/>
            </a:xfrm>
          </p:grpSpPr>
          <p:sp>
            <p:nvSpPr>
              <p:cNvPr id="476" name="Rectangle 475"/>
              <p:cNvSpPr/>
              <p:nvPr/>
            </p:nvSpPr>
            <p:spPr>
              <a:xfrm>
                <a:off x="800101" y="2200275"/>
                <a:ext cx="914400" cy="274319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1866901" y="4614863"/>
                <a:ext cx="2447924" cy="3286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1866901" y="2200274"/>
                <a:ext cx="2447924" cy="198596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2790825" y="4274343"/>
                <a:ext cx="600075" cy="25241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2135981" y="2418575"/>
                <a:ext cx="1909762" cy="154936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912018" y="2411430"/>
                <a:ext cx="685801" cy="23175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912018" y="2768618"/>
                <a:ext cx="685801" cy="23175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923924" y="3635747"/>
                <a:ext cx="685801" cy="11505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470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1863" y="3480984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1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2450" y="3480984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2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697" y="3509813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3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7048" y="3509813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4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9531" y="3509813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5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014" y="3496860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4" name="Group 483"/>
          <p:cNvGrpSpPr/>
          <p:nvPr/>
        </p:nvGrpSpPr>
        <p:grpSpPr>
          <a:xfrm>
            <a:off x="3816943" y="2845722"/>
            <a:ext cx="1193361" cy="701026"/>
            <a:chOff x="3691863" y="1628877"/>
            <a:chExt cx="4718843" cy="2772028"/>
          </a:xfrm>
        </p:grpSpPr>
        <p:grpSp>
          <p:nvGrpSpPr>
            <p:cNvPr id="485" name="Group 484"/>
            <p:cNvGrpSpPr/>
            <p:nvPr/>
          </p:nvGrpSpPr>
          <p:grpSpPr>
            <a:xfrm>
              <a:off x="4338638" y="1628877"/>
              <a:ext cx="3514724" cy="2743200"/>
              <a:chOff x="800101" y="2200274"/>
              <a:chExt cx="3514724" cy="2743200"/>
            </a:xfrm>
          </p:grpSpPr>
          <p:sp>
            <p:nvSpPr>
              <p:cNvPr id="492" name="Rectangle 491"/>
              <p:cNvSpPr/>
              <p:nvPr/>
            </p:nvSpPr>
            <p:spPr>
              <a:xfrm>
                <a:off x="800101" y="2200275"/>
                <a:ext cx="914400" cy="274319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1866901" y="4614863"/>
                <a:ext cx="2447924" cy="3286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1866901" y="2200274"/>
                <a:ext cx="2447924" cy="198596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2790825" y="4274343"/>
                <a:ext cx="600075" cy="25241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2135981" y="2418575"/>
                <a:ext cx="1909762" cy="154936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912018" y="2411430"/>
                <a:ext cx="685801" cy="23175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912018" y="2768618"/>
                <a:ext cx="685801" cy="23175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923924" y="3635747"/>
                <a:ext cx="685801" cy="11505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486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1863" y="3480984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7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2450" y="3480984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8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697" y="3509813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9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7048" y="3509813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0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9531" y="3509813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1" name="Picture 2" descr="http://www.clker.com/cliparts/0/3/f/9/12203955151431451966fire%20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014" y="3496860"/>
              <a:ext cx="758692" cy="8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003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</a:t>
            </a:r>
            <a:r>
              <a:rPr lang="en-SG" sz="60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MapReduce</a:t>
            </a:r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SG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809" y="1867095"/>
            <a:ext cx="4552381" cy="31238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4018" y="6229350"/>
            <a:ext cx="102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http://www.datacenterknowledge.com/archives/2014/09/15/facebook-turned-off-entire-data-center-to-test-resiliency/</a:t>
            </a:r>
            <a:endParaRPr lang="en-SG" sz="16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777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70572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8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Who </a:t>
            </a:r>
            <a:r>
              <a:rPr lang="en-SG" sz="88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MapReduces</a:t>
            </a:r>
            <a:r>
              <a:rPr lang="en-SG" sz="88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SG" sz="88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31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Who </a:t>
            </a:r>
            <a:r>
              <a:rPr lang="en-SG" sz="60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MapReduces</a:t>
            </a:r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SG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338" name="Picture 2" descr="http://ddf912383141a8d7bbe4-e053e711fc85de3290f121ef0f0e3a1f.r87.cf1.rackcdn.com/hortonworks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7" y="3088030"/>
            <a:ext cx="3030350" cy="116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img2.wikia.nocookie.net/__cb20130729002338/gtawiki/images/4/44/Facebook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535" y="3822992"/>
            <a:ext cx="1504280" cy="160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://www.insidemobileapps.com/wp-content/uploads/2013/11/inmobi-6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237" y="5802964"/>
            <a:ext cx="4358523" cy="100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http://i27.photobucket.com/albums/c163/Knysna/Logo/Yaho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389" y="2990189"/>
            <a:ext cx="4235547" cy="80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http://community.skype.com/t5/image/serverpage/image-id/41306iA9BB4C02A13CAF86/image-size/large/is-moderation-mode/true?v=mpbl-1&amp;px=60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044" y="4343179"/>
            <a:ext cx="1450474" cy="145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 descr="http://img2.wikia.nocookie.net/__cb20130907154026/logopedia/images/7/77/Vmware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689" y="4343179"/>
            <a:ext cx="4307399" cy="70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2" name="Picture 16" descr="Ibm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463" y="1209282"/>
            <a:ext cx="3038579" cy="160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4" name="Picture 18" descr="http://icons.iconarchive.com/icons/uiconstock/socialmedia/512/Linkedin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167" y="3093566"/>
            <a:ext cx="968860" cy="96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242" y="5296744"/>
            <a:ext cx="1517995" cy="1234120"/>
          </a:xfrm>
          <a:prstGeom prst="rect">
            <a:avLst/>
          </a:prstGeom>
        </p:spPr>
      </p:pic>
      <p:pic>
        <p:nvPicPr>
          <p:cNvPr id="14368" name="Picture 32" descr="http://upload.wikimedia.org/wikipedia/commons/4/48/EBay_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765" y="5001672"/>
            <a:ext cx="4673221" cy="203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upload.wikimedia.org/wikipedia/commons/4/4a/Logo_2013_Googl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831" y="1353028"/>
            <a:ext cx="5881922" cy="207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56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upload.wikimedia.org/wikipedia/commons/4/4a/Logo_2013_Goo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831" y="1353028"/>
            <a:ext cx="5881922" cy="207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969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24865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600" dirty="0" err="1" smtClean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MapReduce</a:t>
            </a:r>
            <a:endParaRPr lang="en-SG" sz="9600" dirty="0">
              <a:solidFill>
                <a:schemeClr val="bg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99642" y="1138180"/>
            <a:ext cx="6992716" cy="2290820"/>
            <a:chOff x="2712127" y="1138180"/>
            <a:chExt cx="6992716" cy="2290820"/>
          </a:xfrm>
        </p:grpSpPr>
        <p:pic>
          <p:nvPicPr>
            <p:cNvPr id="3" name="Picture 4" descr="http://upload.wikimedia.org/wikipedia/commons/4/4a/Logo_2013_Goog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127" y="1353028"/>
              <a:ext cx="5881922" cy="2075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328480" y="1138180"/>
              <a:ext cx="1376363" cy="2139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33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‘s</a:t>
              </a:r>
              <a:endParaRPr lang="en-SG" sz="133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15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70572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SG" sz="8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MapReduce</a:t>
            </a:r>
            <a:r>
              <a:rPr lang="en-SG" sz="8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SG" sz="8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106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‘s </a:t>
            </a:r>
            <a:r>
              <a:rPr lang="en-SG" sz="60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MapReduce</a:t>
            </a:r>
            <a:endParaRPr lang="en-SG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4" descr="http://upload.wikimedia.org/wikipedia/commons/4/4a/Logo_2013_Goog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1" y="128586"/>
            <a:ext cx="2733798" cy="96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upload.wikimedia.org/wikipedia/commons/4/4a/Logo_2013_Goog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02" y="4976091"/>
            <a:ext cx="2733798" cy="96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05068" y="5940961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File System</a:t>
            </a:r>
            <a:endParaRPr lang="en-SG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4" descr="http://upload.wikimedia.org/wikipedia/commons/4/4a/Logo_2013_Goog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577" y="4976091"/>
            <a:ext cx="2733798" cy="96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929956" y="5940961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BigTable</a:t>
            </a:r>
            <a:endParaRPr lang="en-SG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4" descr="http://upload.wikimedia.org/wikipedia/commons/4/4a/Logo_2013_Goo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039" y="1353028"/>
            <a:ext cx="5881922" cy="207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0" y="324865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600" dirty="0" err="1" smtClean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MapReduce</a:t>
            </a:r>
            <a:endParaRPr lang="en-SG" sz="9600" dirty="0">
              <a:solidFill>
                <a:schemeClr val="bg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4" name="Straight Arrow Connector 3"/>
          <p:cNvCxnSpPr>
            <a:stCxn id="9" idx="3"/>
            <a:endCxn id="15" idx="2"/>
          </p:cNvCxnSpPr>
          <p:nvPr/>
        </p:nvCxnSpPr>
        <p:spPr>
          <a:xfrm flipV="1">
            <a:off x="3298100" y="4818311"/>
            <a:ext cx="2797900" cy="64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1"/>
            <a:endCxn id="15" idx="2"/>
          </p:cNvCxnSpPr>
          <p:nvPr/>
        </p:nvCxnSpPr>
        <p:spPr>
          <a:xfrm flipH="1" flipV="1">
            <a:off x="6096000" y="4818311"/>
            <a:ext cx="2764577" cy="64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15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SG" sz="60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MapReduce</a:t>
            </a:r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SG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73146" y="2918693"/>
            <a:ext cx="5476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5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Map(                  )</a:t>
            </a:r>
            <a:endParaRPr lang="en-SG" sz="5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818192" y="2950368"/>
            <a:ext cx="3260462" cy="95726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endParaRPr lang="en-SG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37177" y="5538791"/>
            <a:ext cx="1763186" cy="44767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Sub-Problem</a:t>
            </a:r>
            <a:endParaRPr lang="en-SG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73146" y="5538791"/>
            <a:ext cx="1763186" cy="44767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Sub-Problem</a:t>
            </a:r>
            <a:endParaRPr lang="en-SG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09115" y="5538791"/>
            <a:ext cx="1763186" cy="44767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Sub-Problem</a:t>
            </a:r>
            <a:endParaRPr lang="en-SG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45084" y="5538791"/>
            <a:ext cx="1763186" cy="44767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Sub-Problem</a:t>
            </a:r>
            <a:endParaRPr lang="en-SG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281053" y="5538791"/>
            <a:ext cx="1763186" cy="44767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Sub-Problem</a:t>
            </a:r>
            <a:endParaRPr lang="en-SG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832769" y="3917874"/>
            <a:ext cx="4615654" cy="168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4054739" y="3907631"/>
            <a:ext cx="2403211" cy="163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 flipH="1">
            <a:off x="6090708" y="3907631"/>
            <a:ext cx="367242" cy="163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6457950" y="3907631"/>
            <a:ext cx="1668727" cy="163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0"/>
          </p:cNvCxnSpPr>
          <p:nvPr/>
        </p:nvCxnSpPr>
        <p:spPr>
          <a:xfrm>
            <a:off x="6457950" y="3907631"/>
            <a:ext cx="3704696" cy="163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7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SG" sz="60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MapReduce</a:t>
            </a:r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SG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37177" y="5538791"/>
            <a:ext cx="1763186" cy="44767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Sub-Solution</a:t>
            </a:r>
            <a:endParaRPr lang="en-SG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73146" y="5538791"/>
            <a:ext cx="1763186" cy="44767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Sub-Solution</a:t>
            </a:r>
            <a:endParaRPr lang="en-SG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09115" y="5538791"/>
            <a:ext cx="1763186" cy="44767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Sub-Solution</a:t>
            </a:r>
            <a:endParaRPr lang="en-SG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45084" y="5538791"/>
            <a:ext cx="1763186" cy="44767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Sub-Solution</a:t>
            </a:r>
            <a:endParaRPr lang="en-SG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281053" y="5538791"/>
            <a:ext cx="1763186" cy="44767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Sub-Solution</a:t>
            </a:r>
            <a:endParaRPr lang="en-SG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8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SG" sz="60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MapReduce</a:t>
            </a:r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SG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2589" y="2967335"/>
            <a:ext cx="6886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5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Reduce(                     )</a:t>
            </a:r>
            <a:endParaRPr lang="en-SG" sz="5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67189" y="3552090"/>
            <a:ext cx="1763186" cy="44767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Sub-Solution</a:t>
            </a:r>
            <a:endParaRPr lang="en-SG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17239" y="2885339"/>
            <a:ext cx="1763186" cy="44767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Sub-Solution</a:t>
            </a:r>
            <a:endParaRPr lang="en-SG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65769" y="5151430"/>
            <a:ext cx="3260462" cy="95726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  <a:endParaRPr lang="en-SG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" name="Straight Arrow Connector 21"/>
          <p:cNvCxnSpPr>
            <a:endCxn id="11" idx="0"/>
          </p:cNvCxnSpPr>
          <p:nvPr/>
        </p:nvCxnSpPr>
        <p:spPr>
          <a:xfrm>
            <a:off x="6048782" y="3333013"/>
            <a:ext cx="47218" cy="181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0"/>
          </p:cNvCxnSpPr>
          <p:nvPr/>
        </p:nvCxnSpPr>
        <p:spPr>
          <a:xfrm flipH="1">
            <a:off x="6096000" y="3616603"/>
            <a:ext cx="1947863" cy="153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0"/>
          </p:cNvCxnSpPr>
          <p:nvPr/>
        </p:nvCxnSpPr>
        <p:spPr>
          <a:xfrm flipH="1">
            <a:off x="6096000" y="2885339"/>
            <a:ext cx="1715968" cy="226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1" idx="0"/>
          </p:cNvCxnSpPr>
          <p:nvPr/>
        </p:nvCxnSpPr>
        <p:spPr>
          <a:xfrm flipH="1">
            <a:off x="6096000" y="3790215"/>
            <a:ext cx="834375" cy="136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1" idx="0"/>
          </p:cNvCxnSpPr>
          <p:nvPr/>
        </p:nvCxnSpPr>
        <p:spPr>
          <a:xfrm>
            <a:off x="6048782" y="3999764"/>
            <a:ext cx="47218" cy="115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997310" y="2885339"/>
            <a:ext cx="1763186" cy="44767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Sub-Solution</a:t>
            </a:r>
            <a:endParaRPr lang="en-SG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48782" y="3342541"/>
            <a:ext cx="1763186" cy="44767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Sub-Solution</a:t>
            </a:r>
            <a:endParaRPr lang="en-SG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64145" y="3168929"/>
            <a:ext cx="1763186" cy="44767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Sub-Solution</a:t>
            </a:r>
            <a:endParaRPr lang="en-SG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9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70572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8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</a:t>
            </a:r>
            <a:r>
              <a:rPr lang="en-SG" sz="88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MapReduce</a:t>
            </a:r>
            <a:r>
              <a:rPr lang="en-SG" sz="88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SG" sz="88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18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</a:t>
            </a:r>
            <a:r>
              <a:rPr lang="en-SG" sz="60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MapReduce</a:t>
            </a:r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SG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38638" y="1628877"/>
            <a:ext cx="3514724" cy="2743200"/>
            <a:chOff x="800101" y="2200274"/>
            <a:chExt cx="3514724" cy="2743200"/>
          </a:xfrm>
        </p:grpSpPr>
        <p:sp>
          <p:nvSpPr>
            <p:cNvPr id="2" name="Rectangle 1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202693" y="4699643"/>
            <a:ext cx="37994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40 seconds</a:t>
            </a:r>
            <a:endParaRPr lang="en-SG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18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</a:t>
            </a:r>
            <a:r>
              <a:rPr lang="en-SG" sz="60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MapReduce</a:t>
            </a:r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SG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95450" y="2079757"/>
            <a:ext cx="876300" cy="683942"/>
            <a:chOff x="800101" y="2200274"/>
            <a:chExt cx="3514724" cy="2743200"/>
          </a:xfrm>
        </p:grpSpPr>
        <p:sp>
          <p:nvSpPr>
            <p:cNvPr id="2" name="Rectangle 1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28668" y="5484872"/>
            <a:ext cx="29706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 second</a:t>
            </a:r>
            <a:endParaRPr lang="en-SG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40101" y="2077664"/>
            <a:ext cx="876300" cy="683942"/>
            <a:chOff x="800101" y="2200274"/>
            <a:chExt cx="3514724" cy="2743200"/>
          </a:xfrm>
        </p:grpSpPr>
        <p:sp>
          <p:nvSpPr>
            <p:cNvPr id="19" name="Rectangle 18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84752" y="2077664"/>
            <a:ext cx="876300" cy="683942"/>
            <a:chOff x="800101" y="2200274"/>
            <a:chExt cx="3514724" cy="2743200"/>
          </a:xfrm>
        </p:grpSpPr>
        <p:sp>
          <p:nvSpPr>
            <p:cNvPr id="28" name="Rectangle 27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129403" y="2077664"/>
            <a:ext cx="876300" cy="683942"/>
            <a:chOff x="800101" y="2200274"/>
            <a:chExt cx="3514724" cy="2743200"/>
          </a:xfrm>
        </p:grpSpPr>
        <p:sp>
          <p:nvSpPr>
            <p:cNvPr id="37" name="Rectangle 36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197632" y="2077664"/>
            <a:ext cx="876300" cy="683942"/>
            <a:chOff x="800101" y="2200274"/>
            <a:chExt cx="3514724" cy="2743200"/>
          </a:xfrm>
        </p:grpSpPr>
        <p:sp>
          <p:nvSpPr>
            <p:cNvPr id="46" name="Rectangle 45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342283" y="2073105"/>
            <a:ext cx="876300" cy="683942"/>
            <a:chOff x="800101" y="2200274"/>
            <a:chExt cx="3514724" cy="2743200"/>
          </a:xfrm>
        </p:grpSpPr>
        <p:sp>
          <p:nvSpPr>
            <p:cNvPr id="55" name="Rectangle 54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486934" y="2071012"/>
            <a:ext cx="876300" cy="683942"/>
            <a:chOff x="800101" y="2200274"/>
            <a:chExt cx="3514724" cy="2743200"/>
          </a:xfrm>
        </p:grpSpPr>
        <p:sp>
          <p:nvSpPr>
            <p:cNvPr id="64" name="Rectangle 63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631585" y="2071012"/>
            <a:ext cx="876300" cy="683942"/>
            <a:chOff x="800101" y="2200274"/>
            <a:chExt cx="3514724" cy="2743200"/>
          </a:xfrm>
        </p:grpSpPr>
        <p:sp>
          <p:nvSpPr>
            <p:cNvPr id="73" name="Rectangle 72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710768" y="2896966"/>
            <a:ext cx="876300" cy="683942"/>
            <a:chOff x="800101" y="2200274"/>
            <a:chExt cx="3514724" cy="2743200"/>
          </a:xfrm>
        </p:grpSpPr>
        <p:sp>
          <p:nvSpPr>
            <p:cNvPr id="91" name="Rectangle 90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855419" y="2894873"/>
            <a:ext cx="876300" cy="683942"/>
            <a:chOff x="800101" y="2200274"/>
            <a:chExt cx="3514724" cy="2743200"/>
          </a:xfrm>
        </p:grpSpPr>
        <p:sp>
          <p:nvSpPr>
            <p:cNvPr id="100" name="Rectangle 99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000070" y="2894873"/>
            <a:ext cx="876300" cy="683942"/>
            <a:chOff x="800101" y="2200274"/>
            <a:chExt cx="3514724" cy="2743200"/>
          </a:xfrm>
        </p:grpSpPr>
        <p:sp>
          <p:nvSpPr>
            <p:cNvPr id="109" name="Rectangle 108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144721" y="2894873"/>
            <a:ext cx="876300" cy="683942"/>
            <a:chOff x="800101" y="2200274"/>
            <a:chExt cx="3514724" cy="2743200"/>
          </a:xfrm>
        </p:grpSpPr>
        <p:sp>
          <p:nvSpPr>
            <p:cNvPr id="118" name="Rectangle 117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6212950" y="2894873"/>
            <a:ext cx="876300" cy="683942"/>
            <a:chOff x="800101" y="2200274"/>
            <a:chExt cx="3514724" cy="2743200"/>
          </a:xfrm>
        </p:grpSpPr>
        <p:sp>
          <p:nvSpPr>
            <p:cNvPr id="127" name="Rectangle 126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7357601" y="2890314"/>
            <a:ext cx="876300" cy="683942"/>
            <a:chOff x="800101" y="2200274"/>
            <a:chExt cx="3514724" cy="2743200"/>
          </a:xfrm>
        </p:grpSpPr>
        <p:sp>
          <p:nvSpPr>
            <p:cNvPr id="136" name="Rectangle 135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8502252" y="2888221"/>
            <a:ext cx="876300" cy="683942"/>
            <a:chOff x="800101" y="2200274"/>
            <a:chExt cx="3514724" cy="2743200"/>
          </a:xfrm>
        </p:grpSpPr>
        <p:sp>
          <p:nvSpPr>
            <p:cNvPr id="145" name="Rectangle 144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646903" y="2888221"/>
            <a:ext cx="876300" cy="683942"/>
            <a:chOff x="800101" y="2200274"/>
            <a:chExt cx="3514724" cy="2743200"/>
          </a:xfrm>
        </p:grpSpPr>
        <p:sp>
          <p:nvSpPr>
            <p:cNvPr id="154" name="Rectangle 153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725056" y="3749615"/>
            <a:ext cx="876300" cy="683942"/>
            <a:chOff x="800101" y="2200274"/>
            <a:chExt cx="3514724" cy="2743200"/>
          </a:xfrm>
        </p:grpSpPr>
        <p:sp>
          <p:nvSpPr>
            <p:cNvPr id="172" name="Rectangle 171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869707" y="3747522"/>
            <a:ext cx="876300" cy="683942"/>
            <a:chOff x="800101" y="2200274"/>
            <a:chExt cx="3514724" cy="2743200"/>
          </a:xfrm>
        </p:grpSpPr>
        <p:sp>
          <p:nvSpPr>
            <p:cNvPr id="181" name="Rectangle 180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4014358" y="3747522"/>
            <a:ext cx="876300" cy="683942"/>
            <a:chOff x="800101" y="2200274"/>
            <a:chExt cx="3514724" cy="2743200"/>
          </a:xfrm>
        </p:grpSpPr>
        <p:sp>
          <p:nvSpPr>
            <p:cNvPr id="190" name="Rectangle 189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5159009" y="3747522"/>
            <a:ext cx="876300" cy="683942"/>
            <a:chOff x="800101" y="2200274"/>
            <a:chExt cx="3514724" cy="2743200"/>
          </a:xfrm>
        </p:grpSpPr>
        <p:sp>
          <p:nvSpPr>
            <p:cNvPr id="199" name="Rectangle 198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6227238" y="3747522"/>
            <a:ext cx="876300" cy="683942"/>
            <a:chOff x="800101" y="2200274"/>
            <a:chExt cx="3514724" cy="2743200"/>
          </a:xfrm>
        </p:grpSpPr>
        <p:sp>
          <p:nvSpPr>
            <p:cNvPr id="208" name="Rectangle 207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7371889" y="3742963"/>
            <a:ext cx="876300" cy="683942"/>
            <a:chOff x="800101" y="2200274"/>
            <a:chExt cx="3514724" cy="2743200"/>
          </a:xfrm>
        </p:grpSpPr>
        <p:sp>
          <p:nvSpPr>
            <p:cNvPr id="217" name="Rectangle 216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8516540" y="3740870"/>
            <a:ext cx="876300" cy="683942"/>
            <a:chOff x="800101" y="2200274"/>
            <a:chExt cx="3514724" cy="2743200"/>
          </a:xfrm>
        </p:grpSpPr>
        <p:sp>
          <p:nvSpPr>
            <p:cNvPr id="226" name="Rectangle 225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9661191" y="3740870"/>
            <a:ext cx="876300" cy="683942"/>
            <a:chOff x="800101" y="2200274"/>
            <a:chExt cx="3514724" cy="2743200"/>
          </a:xfrm>
        </p:grpSpPr>
        <p:sp>
          <p:nvSpPr>
            <p:cNvPr id="235" name="Rectangle 234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709738" y="1244243"/>
            <a:ext cx="876300" cy="683942"/>
            <a:chOff x="800101" y="2200274"/>
            <a:chExt cx="3514724" cy="2743200"/>
          </a:xfrm>
        </p:grpSpPr>
        <p:sp>
          <p:nvSpPr>
            <p:cNvPr id="253" name="Rectangle 252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2854389" y="1242150"/>
            <a:ext cx="876300" cy="683942"/>
            <a:chOff x="800101" y="2200274"/>
            <a:chExt cx="3514724" cy="2743200"/>
          </a:xfrm>
        </p:grpSpPr>
        <p:sp>
          <p:nvSpPr>
            <p:cNvPr id="262" name="Rectangle 261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3999040" y="1242150"/>
            <a:ext cx="876300" cy="683942"/>
            <a:chOff x="800101" y="2200274"/>
            <a:chExt cx="3514724" cy="2743200"/>
          </a:xfrm>
        </p:grpSpPr>
        <p:sp>
          <p:nvSpPr>
            <p:cNvPr id="271" name="Rectangle 270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5143691" y="1242150"/>
            <a:ext cx="876300" cy="683942"/>
            <a:chOff x="800101" y="2200274"/>
            <a:chExt cx="3514724" cy="2743200"/>
          </a:xfrm>
        </p:grpSpPr>
        <p:sp>
          <p:nvSpPr>
            <p:cNvPr id="280" name="Rectangle 279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6211920" y="1242150"/>
            <a:ext cx="876300" cy="683942"/>
            <a:chOff x="800101" y="2200274"/>
            <a:chExt cx="3514724" cy="2743200"/>
          </a:xfrm>
        </p:grpSpPr>
        <p:sp>
          <p:nvSpPr>
            <p:cNvPr id="289" name="Rectangle 288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7356571" y="1237591"/>
            <a:ext cx="876300" cy="683942"/>
            <a:chOff x="800101" y="2200274"/>
            <a:chExt cx="3514724" cy="2743200"/>
          </a:xfrm>
        </p:grpSpPr>
        <p:sp>
          <p:nvSpPr>
            <p:cNvPr id="298" name="Rectangle 297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8501222" y="1235498"/>
            <a:ext cx="876300" cy="683942"/>
            <a:chOff x="800101" y="2200274"/>
            <a:chExt cx="3514724" cy="2743200"/>
          </a:xfrm>
        </p:grpSpPr>
        <p:sp>
          <p:nvSpPr>
            <p:cNvPr id="307" name="Rectangle 306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9645873" y="1235498"/>
            <a:ext cx="876300" cy="683942"/>
            <a:chOff x="800101" y="2200274"/>
            <a:chExt cx="3514724" cy="2743200"/>
          </a:xfrm>
        </p:grpSpPr>
        <p:sp>
          <p:nvSpPr>
            <p:cNvPr id="316" name="Rectangle 315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737641" y="4595383"/>
            <a:ext cx="876300" cy="683942"/>
            <a:chOff x="800101" y="2200274"/>
            <a:chExt cx="3514724" cy="2743200"/>
          </a:xfrm>
        </p:grpSpPr>
        <p:sp>
          <p:nvSpPr>
            <p:cNvPr id="334" name="Rectangle 333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2882292" y="4593290"/>
            <a:ext cx="876300" cy="683942"/>
            <a:chOff x="800101" y="2200274"/>
            <a:chExt cx="3514724" cy="2743200"/>
          </a:xfrm>
        </p:grpSpPr>
        <p:sp>
          <p:nvSpPr>
            <p:cNvPr id="343" name="Rectangle 342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4026943" y="4593290"/>
            <a:ext cx="876300" cy="683942"/>
            <a:chOff x="800101" y="2200274"/>
            <a:chExt cx="3514724" cy="2743200"/>
          </a:xfrm>
        </p:grpSpPr>
        <p:sp>
          <p:nvSpPr>
            <p:cNvPr id="352" name="Rectangle 351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5171594" y="4593290"/>
            <a:ext cx="876300" cy="683942"/>
            <a:chOff x="800101" y="2200274"/>
            <a:chExt cx="3514724" cy="2743200"/>
          </a:xfrm>
        </p:grpSpPr>
        <p:sp>
          <p:nvSpPr>
            <p:cNvPr id="361" name="Rectangle 360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6239823" y="4593290"/>
            <a:ext cx="876300" cy="683942"/>
            <a:chOff x="800101" y="2200274"/>
            <a:chExt cx="3514724" cy="2743200"/>
          </a:xfrm>
        </p:grpSpPr>
        <p:sp>
          <p:nvSpPr>
            <p:cNvPr id="370" name="Rectangle 369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7384474" y="4588731"/>
            <a:ext cx="876300" cy="683942"/>
            <a:chOff x="800101" y="2200274"/>
            <a:chExt cx="3514724" cy="2743200"/>
          </a:xfrm>
        </p:grpSpPr>
        <p:sp>
          <p:nvSpPr>
            <p:cNvPr id="379" name="Rectangle 378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8529125" y="4586638"/>
            <a:ext cx="876300" cy="683942"/>
            <a:chOff x="800101" y="2200274"/>
            <a:chExt cx="3514724" cy="2743200"/>
          </a:xfrm>
        </p:grpSpPr>
        <p:sp>
          <p:nvSpPr>
            <p:cNvPr id="388" name="Rectangle 387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9673776" y="4586638"/>
            <a:ext cx="876300" cy="683942"/>
            <a:chOff x="800101" y="2200274"/>
            <a:chExt cx="3514724" cy="2743200"/>
          </a:xfrm>
        </p:grpSpPr>
        <p:sp>
          <p:nvSpPr>
            <p:cNvPr id="397" name="Rectangle 396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089766" y="5430512"/>
            <a:ext cx="304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x40 </a:t>
            </a:r>
            <a:r>
              <a:rPr lang="en-SG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incase</a:t>
            </a:r>
            <a:r>
              <a:rPr lang="en-SG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you’re wondering</a:t>
            </a:r>
            <a:endParaRPr lang="en-SG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88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</a:t>
            </a:r>
            <a:r>
              <a:rPr lang="en-SG" sz="60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MapReduce</a:t>
            </a:r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SG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66650" y="2024937"/>
            <a:ext cx="3514724" cy="2743200"/>
            <a:chOff x="800101" y="2200274"/>
            <a:chExt cx="3514724" cy="2743200"/>
          </a:xfrm>
        </p:grpSpPr>
        <p:sp>
          <p:nvSpPr>
            <p:cNvPr id="2" name="Rectangle 1"/>
            <p:cNvSpPr/>
            <p:nvPr/>
          </p:nvSpPr>
          <p:spPr>
            <a:xfrm>
              <a:off x="800101" y="2200275"/>
              <a:ext cx="914400" cy="27431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66901" y="4614863"/>
              <a:ext cx="2447924" cy="328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6901" y="2200274"/>
              <a:ext cx="2447924" cy="1985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90825" y="4274343"/>
              <a:ext cx="600075" cy="2524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35981" y="2418575"/>
              <a:ext cx="1909762" cy="15493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2018" y="2411430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2018" y="2768618"/>
              <a:ext cx="685801" cy="2317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3924" y="3635747"/>
              <a:ext cx="685801" cy="11505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2641" y="2921168"/>
            <a:ext cx="2214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endParaRPr lang="en-SG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21315" y="2888706"/>
            <a:ext cx="29706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0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OUTPUT</a:t>
            </a:r>
            <a:endParaRPr lang="en-SG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26709" y="4986438"/>
            <a:ext cx="6994606" cy="41433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4852474" y="5433488"/>
            <a:ext cx="248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128 MB/second</a:t>
            </a:r>
            <a:endParaRPr lang="en-SG" sz="28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0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124</Words>
  <Application>Microsoft Office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Segoe UI Black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Matthias Goh</dc:creator>
  <cp:lastModifiedBy>Joseph Matthias Goh</cp:lastModifiedBy>
  <cp:revision>8</cp:revision>
  <dcterms:created xsi:type="dcterms:W3CDTF">2014-10-02T05:04:48Z</dcterms:created>
  <dcterms:modified xsi:type="dcterms:W3CDTF">2014-10-02T06:21:49Z</dcterms:modified>
</cp:coreProperties>
</file>