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9" r:id="rId3"/>
    <p:sldId id="277" r:id="rId4"/>
    <p:sldId id="260" r:id="rId5"/>
    <p:sldId id="263" r:id="rId6"/>
    <p:sldId id="267" r:id="rId7"/>
    <p:sldId id="268" r:id="rId8"/>
    <p:sldId id="269" r:id="rId9"/>
    <p:sldId id="272" r:id="rId10"/>
    <p:sldId id="274" r:id="rId11"/>
    <p:sldId id="270" r:id="rId12"/>
    <p:sldId id="275" r:id="rId13"/>
    <p:sldId id="276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94" autoAdjust="0"/>
  </p:normalViewPr>
  <p:slideViewPr>
    <p:cSldViewPr snapToGrid="0" snapToObjects="1">
      <p:cViewPr varScale="1">
        <p:scale>
          <a:sx n="93" d="100"/>
          <a:sy n="93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A81AF-E037-614B-81A6-81CB521A279A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42047-2D8F-974C-9558-00B86142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3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Strengths: </a:t>
            </a:r>
          </a:p>
          <a:p>
            <a:r>
              <a:rPr lang="en-US" dirty="0" smtClean="0"/>
              <a:t> - simplistic interface elements and organization</a:t>
            </a:r>
          </a:p>
          <a:p>
            <a:r>
              <a:rPr lang="en-US" baseline="0" dirty="0" smtClean="0"/>
              <a:t> - overall consistency with design (the left column with buttons, and the right main window widget)</a:t>
            </a:r>
            <a:endParaRPr lang="en-US" dirty="0" smtClean="0"/>
          </a:p>
          <a:p>
            <a:r>
              <a:rPr lang="en-US" dirty="0" smtClean="0"/>
              <a:t> - straightforward way of navigating.</a:t>
            </a:r>
          </a:p>
          <a:p>
            <a:r>
              <a:rPr lang="en-US" dirty="0" smtClean="0"/>
              <a:t> - use of </a:t>
            </a:r>
            <a:r>
              <a:rPr lang="en-US" dirty="0" err="1" smtClean="0"/>
              <a:t>colours</a:t>
            </a:r>
            <a:r>
              <a:rPr lang="en-US" dirty="0" smtClean="0"/>
              <a:t> and icons to distinguish elements</a:t>
            </a:r>
          </a:p>
          <a:p>
            <a:endParaRPr lang="en-US" dirty="0" smtClean="0"/>
          </a:p>
          <a:p>
            <a:r>
              <a:rPr lang="en-US" dirty="0" smtClean="0"/>
              <a:t>Weakness:</a:t>
            </a:r>
          </a:p>
          <a:p>
            <a:r>
              <a:rPr lang="en-US" baseline="0" dirty="0" smtClean="0"/>
              <a:t> - redundancy of certain elements (summary, patch version, license number)</a:t>
            </a:r>
          </a:p>
          <a:p>
            <a:r>
              <a:rPr lang="en-US" baseline="0" dirty="0" smtClean="0"/>
              <a:t> - messy module button that covers the main screen when clicked upon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 - ambiguity of home button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2047-2D8F-974C-9558-00B8614292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4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Improvements:</a:t>
            </a:r>
          </a:p>
          <a:p>
            <a:r>
              <a:rPr lang="en-US" baseline="0" dirty="0" smtClean="0"/>
              <a:t> - Consolidated the Core module under “Home”</a:t>
            </a:r>
          </a:p>
          <a:p>
            <a:r>
              <a:rPr lang="en-US" baseline="0" dirty="0" smtClean="0"/>
              <a:t> - Used tabs instead of slide out for Modules</a:t>
            </a:r>
          </a:p>
          <a:p>
            <a:r>
              <a:rPr lang="en-US" baseline="0" dirty="0" smtClean="0"/>
              <a:t>    .. Does not block the main widget / cross over the column – neater.</a:t>
            </a:r>
          </a:p>
          <a:p>
            <a:r>
              <a:rPr lang="en-US" baseline="0" dirty="0" smtClean="0"/>
              <a:t>    .. Requires only one click instead of two</a:t>
            </a:r>
          </a:p>
          <a:p>
            <a:r>
              <a:rPr lang="en-US" baseline="0" dirty="0" smtClean="0"/>
              <a:t> - Moved the setup options to the file menu</a:t>
            </a:r>
          </a:p>
          <a:p>
            <a:r>
              <a:rPr lang="en-US" baseline="0" dirty="0" smtClean="0"/>
              <a:t>    .. Options is rarely used; does not need to always be in the window taking up space.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Removed redundant info on the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42047-2D8F-974C-9558-00B8614292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4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6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1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8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7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3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7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08/04/15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6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design</a:t>
            </a:r>
            <a:endParaRPr lang="en-US" dirty="0"/>
          </a:p>
        </p:txBody>
      </p:sp>
      <p:pic>
        <p:nvPicPr>
          <p:cNvPr id="4" name="Picture 3" descr="home_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5" y="1417638"/>
            <a:ext cx="74295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0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ve_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5" y="1417638"/>
            <a:ext cx="7429500" cy="51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Alternative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rsonnel_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5" y="1417638"/>
            <a:ext cx="7429500" cy="51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Alternative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0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78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6124" cy="503591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Dashboard</a:t>
            </a:r>
          </a:p>
          <a:p>
            <a:pPr marL="457200" lvl="1" indent="0">
              <a:buNone/>
            </a:pPr>
            <a:r>
              <a:rPr lang="en-US" dirty="0"/>
              <a:t>.. Info in dashboard not found in individual modules</a:t>
            </a:r>
          </a:p>
          <a:p>
            <a:pPr marL="457200" lvl="1" indent="0">
              <a:buNone/>
            </a:pPr>
            <a:r>
              <a:rPr lang="en-US" dirty="0"/>
              <a:t>.. Details should already been updated; "update details" for personnel details</a:t>
            </a:r>
          </a:p>
          <a:p>
            <a:pPr marL="457200" lvl="1" indent="0">
              <a:buNone/>
            </a:pPr>
            <a:r>
              <a:rPr lang="en-US" dirty="0"/>
              <a:t>.. Missing approval button in Leave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Personnel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.. Current functions only allow searching </a:t>
            </a:r>
            <a:r>
              <a:rPr lang="en-US" dirty="0"/>
              <a:t>for </a:t>
            </a:r>
            <a:r>
              <a:rPr lang="en-US" dirty="0" smtClean="0"/>
              <a:t>individual employees; </a:t>
            </a:r>
          </a:p>
          <a:p>
            <a:pPr marL="457200" lvl="1" indent="0">
              <a:buNone/>
            </a:pPr>
            <a:r>
              <a:rPr lang="en-US" dirty="0" smtClean="0"/>
              <a:t>.. Allow searching for employees by categories? </a:t>
            </a:r>
          </a:p>
          <a:p>
            <a:pPr marL="457200" lvl="1" indent="0">
              <a:buNone/>
            </a:pPr>
            <a:r>
              <a:rPr lang="en-US" dirty="0" smtClean="0"/>
              <a:t>.</a:t>
            </a:r>
            <a:r>
              <a:rPr lang="en-US" dirty="0"/>
              <a:t>. </a:t>
            </a:r>
            <a:r>
              <a:rPr lang="en-US" dirty="0" smtClean="0"/>
              <a:t>Same </a:t>
            </a:r>
            <a:r>
              <a:rPr lang="en-US" dirty="0"/>
              <a:t>for the leave module.</a:t>
            </a:r>
          </a:p>
          <a:p>
            <a:r>
              <a:rPr lang="en-US" dirty="0" smtClean="0"/>
              <a:t>Leave</a:t>
            </a:r>
          </a:p>
          <a:p>
            <a:pPr marL="457200" lvl="1" indent="0">
              <a:buNone/>
            </a:pPr>
            <a:r>
              <a:rPr lang="en-US" dirty="0" smtClean="0"/>
              <a:t>.. Modifying options given but unable to add or delete</a:t>
            </a:r>
          </a:p>
          <a:p>
            <a:pPr marL="457200" lvl="1" indent="0">
              <a:buNone/>
            </a:pPr>
            <a:r>
              <a:rPr lang="en-US" dirty="0" smtClean="0"/>
              <a:t>.. Modifying options – editing start and end times should decide the #days and #hours.</a:t>
            </a:r>
          </a:p>
          <a:p>
            <a:r>
              <a:rPr lang="en-US" dirty="0" smtClean="0"/>
              <a:t>Arrows </a:t>
            </a:r>
            <a:r>
              <a:rPr lang="en-US" dirty="0"/>
              <a:t>for </a:t>
            </a:r>
            <a:r>
              <a:rPr lang="en-US" dirty="0" smtClean="0"/>
              <a:t>sorting (not sure which is currently selected). </a:t>
            </a:r>
            <a:endParaRPr lang="en-US" dirty="0"/>
          </a:p>
          <a:p>
            <a:r>
              <a:rPr lang="en-US" dirty="0" smtClean="0"/>
              <a:t>Edit </a:t>
            </a:r>
            <a:r>
              <a:rPr lang="en-US" dirty="0"/>
              <a:t>button in options </a:t>
            </a:r>
            <a:r>
              <a:rPr lang="en-US" dirty="0" smtClean="0"/>
              <a:t>setup given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.. Different from Leave and Personnel modules where editing is done directly.</a:t>
            </a:r>
            <a:endParaRPr lang="en-US" dirty="0"/>
          </a:p>
          <a:p>
            <a:r>
              <a:rPr lang="en-US" dirty="0" smtClean="0"/>
              <a:t>Organization</a:t>
            </a:r>
          </a:p>
          <a:p>
            <a:pPr marL="457200" lvl="1" indent="0">
              <a:buNone/>
            </a:pPr>
            <a:r>
              <a:rPr lang="en-US" dirty="0" smtClean="0"/>
              <a:t>.. Inconsistent positioning of buttons (+</a:t>
            </a:r>
            <a:r>
              <a:rPr lang="en-US" dirty="0"/>
              <a:t>/-, save/cancel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HR clerk to see an overview of the current employee status</a:t>
            </a:r>
          </a:p>
          <a:p>
            <a:r>
              <a:rPr lang="en-US" dirty="0" smtClean="0"/>
              <a:t>Allow HR clerk to manage the employee data (including any other relevant information)</a:t>
            </a:r>
          </a:p>
          <a:p>
            <a:pPr lvl="1"/>
            <a:r>
              <a:rPr lang="en-US" dirty="0" smtClean="0"/>
              <a:t>Search / add / modify / delete employee details</a:t>
            </a:r>
          </a:p>
          <a:p>
            <a:pPr lvl="1"/>
            <a:r>
              <a:rPr lang="en-US" dirty="0" smtClean="0"/>
              <a:t>Search / add / modify / delete leave statuses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0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76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Design</a:t>
            </a:r>
            <a:endParaRPr lang="en-US" dirty="0"/>
          </a:p>
        </p:txBody>
      </p:sp>
      <p:pic>
        <p:nvPicPr>
          <p:cNvPr id="4" name="Picture 3" descr="Screen Shot 2015-04-07 at 16.18.5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r="5734"/>
          <a:stretch/>
        </p:blipFill>
        <p:spPr>
          <a:xfrm>
            <a:off x="729257" y="1230426"/>
            <a:ext cx="7720063" cy="53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08 at 1.3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8" y="1156655"/>
            <a:ext cx="8712148" cy="544509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Analysis of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3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8 at 1.37.2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" t="1540" r="6497"/>
          <a:stretch/>
        </p:blipFill>
        <p:spPr>
          <a:xfrm>
            <a:off x="729258" y="1258333"/>
            <a:ext cx="7704000" cy="528799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Analysis of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1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8 at 1.37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" r="7322"/>
          <a:stretch/>
        </p:blipFill>
        <p:spPr>
          <a:xfrm>
            <a:off x="742913" y="1230426"/>
            <a:ext cx="7715028" cy="534561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Analysis of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9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8 at 1.38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3" y="1203115"/>
            <a:ext cx="8496000" cy="5310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Analysis of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9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22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390</Words>
  <Application>Microsoft Macintosh PowerPoint</Application>
  <PresentationFormat>On-screen Show (4:3)</PresentationFormat>
  <Paragraphs>52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System Objectives</vt:lpstr>
      <vt:lpstr>PowerPoint Presentation</vt:lpstr>
      <vt:lpstr>Analysis of Design</vt:lpstr>
      <vt:lpstr>Analysis of Design</vt:lpstr>
      <vt:lpstr>Analysis of Design</vt:lpstr>
      <vt:lpstr>Analysis of Design</vt:lpstr>
      <vt:lpstr>Analysis of Design</vt:lpstr>
      <vt:lpstr>PowerPoint Presentation</vt:lpstr>
      <vt:lpstr>Alternative design</vt:lpstr>
      <vt:lpstr>Alternative design</vt:lpstr>
      <vt:lpstr>Alternative design</vt:lpstr>
      <vt:lpstr>PowerPoint Presentation</vt:lpstr>
      <vt:lpstr>Points to note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kwm</dc:creator>
  <cp:lastModifiedBy>kwm</cp:lastModifiedBy>
  <cp:revision>31</cp:revision>
  <dcterms:created xsi:type="dcterms:W3CDTF">2015-04-07T07:50:19Z</dcterms:created>
  <dcterms:modified xsi:type="dcterms:W3CDTF">2015-04-07T19:05:25Z</dcterms:modified>
</cp:coreProperties>
</file>